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7" r:id="rId5"/>
    <p:sldMasterId id="2147483728" r:id="rId6"/>
    <p:sldMasterId id="214748372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 Slab Light"/>
      <p:regular r:id="rId42"/>
      <p:bold r:id="rId43"/>
    </p:embeddedFont>
    <p:embeddedFont>
      <p:font typeface="Playfair Display Medium"/>
      <p:regular r:id="rId44"/>
      <p:bold r:id="rId45"/>
      <p:italic r:id="rId46"/>
      <p:boldItalic r:id="rId47"/>
    </p:embeddedFont>
    <p:embeddedFont>
      <p:font typeface="Neucha"/>
      <p:regular r:id="rId48"/>
    </p:embeddedFont>
    <p:embeddedFont>
      <p:font typeface="Patrick Hand"/>
      <p:regular r:id="rId49"/>
    </p:embeddedFont>
    <p:embeddedFont>
      <p:font typeface="Roboto Medium"/>
      <p:regular r:id="rId50"/>
      <p:bold r:id="rId51"/>
      <p:italic r:id="rId52"/>
      <p:boldItalic r:id="rId53"/>
    </p:embeddedFont>
    <p:embeddedFont>
      <p:font typeface="Fira Sans Extra Condensed Medium"/>
      <p:regular r:id="rId54"/>
      <p:bold r:id="rId55"/>
      <p:italic r:id="rId56"/>
      <p:boldItalic r:id="rId57"/>
    </p:embeddedFont>
    <p:embeddedFont>
      <p:font typeface="Roboto Condensed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Playfair Display"/>
      <p:regular r:id="rId66"/>
      <p:bold r:id="rId67"/>
      <p:italic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  <p:embeddedFont>
      <p:font typeface="Montserrat Medium"/>
      <p:regular r:id="rId74"/>
      <p:bold r:id="rId75"/>
      <p:italic r:id="rId76"/>
      <p:boldItalic r:id="rId77"/>
    </p:embeddedFont>
    <p:embeddedFont>
      <p:font typeface="Bahiana"/>
      <p:regular r:id="rId78"/>
    </p:embeddedFont>
    <p:embeddedFont>
      <p:font typeface="Quicksand"/>
      <p:regular r:id="rId79"/>
      <p:bold r:id="rId80"/>
    </p:embeddedFont>
    <p:embeddedFont>
      <p:font typeface="Barlow Semi Condensed"/>
      <p:regular r:id="rId81"/>
      <p:bold r:id="rId82"/>
      <p:italic r:id="rId83"/>
      <p:boldItalic r:id="rId84"/>
    </p:embeddedFont>
    <p:embeddedFont>
      <p:font typeface="Barlow Semi Condensed SemiBold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493C91-FFD7-4D5F-80C8-8C509FA1C6DA}">
  <a:tblStyle styleId="{7B493C91-FFD7-4D5F-80C8-8C509FA1C6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BarlowSemiCondensed-boldItalic.fntdata"/><Relationship Id="rId83" Type="http://schemas.openxmlformats.org/officeDocument/2006/relationships/font" Target="fonts/BarlowSemiCondensed-italic.fntdata"/><Relationship Id="rId42" Type="http://schemas.openxmlformats.org/officeDocument/2006/relationships/font" Target="fonts/RobotoSlabLight-regular.fntdata"/><Relationship Id="rId86" Type="http://schemas.openxmlformats.org/officeDocument/2006/relationships/font" Target="fonts/BarlowSemiCondensedSemiBold-bold.fntdata"/><Relationship Id="rId41" Type="http://schemas.openxmlformats.org/officeDocument/2006/relationships/slide" Target="slides/slide33.xml"/><Relationship Id="rId85" Type="http://schemas.openxmlformats.org/officeDocument/2006/relationships/font" Target="fonts/BarlowSemiCondensedSemiBold-regular.fntdata"/><Relationship Id="rId44" Type="http://schemas.openxmlformats.org/officeDocument/2006/relationships/font" Target="fonts/PlayfairDisplayMedium-regular.fntdata"/><Relationship Id="rId88" Type="http://schemas.openxmlformats.org/officeDocument/2006/relationships/font" Target="fonts/BarlowSemiCondensedSemiBold-boldItalic.fntdata"/><Relationship Id="rId43" Type="http://schemas.openxmlformats.org/officeDocument/2006/relationships/font" Target="fonts/RobotoSlabLight-bold.fntdata"/><Relationship Id="rId87" Type="http://schemas.openxmlformats.org/officeDocument/2006/relationships/font" Target="fonts/BarlowSemiCondensedSemiBold-italic.fntdata"/><Relationship Id="rId46" Type="http://schemas.openxmlformats.org/officeDocument/2006/relationships/font" Target="fonts/PlayfairDisplayMedium-italic.fntdata"/><Relationship Id="rId45" Type="http://schemas.openxmlformats.org/officeDocument/2006/relationships/font" Target="fonts/PlayfairDisplayMedium-bold.fntdata"/><Relationship Id="rId80" Type="http://schemas.openxmlformats.org/officeDocument/2006/relationships/font" Target="fonts/Quicksand-bold.fntdata"/><Relationship Id="rId82" Type="http://schemas.openxmlformats.org/officeDocument/2006/relationships/font" Target="fonts/BarlowSemiCondensed-bold.fntdata"/><Relationship Id="rId81" Type="http://schemas.openxmlformats.org/officeDocument/2006/relationships/font" Target="fonts/BarlowSemiCondense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Neucha-regular.fntdata"/><Relationship Id="rId47" Type="http://schemas.openxmlformats.org/officeDocument/2006/relationships/font" Target="fonts/PlayfairDisplayMedium-boldItalic.fntdata"/><Relationship Id="rId49" Type="http://schemas.openxmlformats.org/officeDocument/2006/relationships/font" Target="fonts/PatrickHan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3.xml"/><Relationship Id="rId75" Type="http://schemas.openxmlformats.org/officeDocument/2006/relationships/font" Target="fonts/MontserratMedium-bold.fntdata"/><Relationship Id="rId30" Type="http://schemas.openxmlformats.org/officeDocument/2006/relationships/slide" Target="slides/slide22.xml"/><Relationship Id="rId74" Type="http://schemas.openxmlformats.org/officeDocument/2006/relationships/font" Target="fonts/MontserratMedium-regular.fntdata"/><Relationship Id="rId33" Type="http://schemas.openxmlformats.org/officeDocument/2006/relationships/slide" Target="slides/slide25.xml"/><Relationship Id="rId77" Type="http://schemas.openxmlformats.org/officeDocument/2006/relationships/font" Target="fonts/MontserratMedium-boldItalic.fntdata"/><Relationship Id="rId32" Type="http://schemas.openxmlformats.org/officeDocument/2006/relationships/slide" Target="slides/slide24.xml"/><Relationship Id="rId76" Type="http://schemas.openxmlformats.org/officeDocument/2006/relationships/font" Target="fonts/MontserratMedium-italic.fntdata"/><Relationship Id="rId35" Type="http://schemas.openxmlformats.org/officeDocument/2006/relationships/slide" Target="slides/slide27.xml"/><Relationship Id="rId79" Type="http://schemas.openxmlformats.org/officeDocument/2006/relationships/font" Target="fonts/Quicksand-regular.fntdata"/><Relationship Id="rId34" Type="http://schemas.openxmlformats.org/officeDocument/2006/relationships/slide" Target="slides/slide26.xml"/><Relationship Id="rId78" Type="http://schemas.openxmlformats.org/officeDocument/2006/relationships/font" Target="fonts/Bahiana-regular.fntdata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-regular.fntdata"/><Relationship Id="rId61" Type="http://schemas.openxmlformats.org/officeDocument/2006/relationships/font" Target="fonts/RobotoCondensed-boldItalic.fntdata"/><Relationship Id="rId20" Type="http://schemas.openxmlformats.org/officeDocument/2006/relationships/slide" Target="slides/slide12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4.xml"/><Relationship Id="rId66" Type="http://schemas.openxmlformats.org/officeDocument/2006/relationships/font" Target="fonts/PlayfairDisplay-regular.fntdata"/><Relationship Id="rId21" Type="http://schemas.openxmlformats.org/officeDocument/2006/relationships/slide" Target="slides/slide13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6.xml"/><Relationship Id="rId68" Type="http://schemas.openxmlformats.org/officeDocument/2006/relationships/font" Target="fonts/PlayfairDisplay-italic.fntdata"/><Relationship Id="rId23" Type="http://schemas.openxmlformats.org/officeDocument/2006/relationships/slide" Target="slides/slide15.xml"/><Relationship Id="rId67" Type="http://schemas.openxmlformats.org/officeDocument/2006/relationships/font" Target="fonts/PlayfairDisplay-bold.fntdata"/><Relationship Id="rId60" Type="http://schemas.openxmlformats.org/officeDocument/2006/relationships/font" Target="fonts/RobotoCondensed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PlayfairDisplay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Medium-bold.fntdata"/><Relationship Id="rId50" Type="http://schemas.openxmlformats.org/officeDocument/2006/relationships/font" Target="fonts/RobotoMedium-regular.fntdata"/><Relationship Id="rId53" Type="http://schemas.openxmlformats.org/officeDocument/2006/relationships/font" Target="fonts/RobotoMedium-boldItalic.fntdata"/><Relationship Id="rId52" Type="http://schemas.openxmlformats.org/officeDocument/2006/relationships/font" Target="fonts/RobotoMedium-italic.fntdata"/><Relationship Id="rId11" Type="http://schemas.openxmlformats.org/officeDocument/2006/relationships/slide" Target="slides/slide3.xml"/><Relationship Id="rId55" Type="http://schemas.openxmlformats.org/officeDocument/2006/relationships/font" Target="fonts/FiraSansExtraCondensedMedium-bold.fntdata"/><Relationship Id="rId10" Type="http://schemas.openxmlformats.org/officeDocument/2006/relationships/slide" Target="slides/slide2.xml"/><Relationship Id="rId54" Type="http://schemas.openxmlformats.org/officeDocument/2006/relationships/font" Target="fonts/FiraSansExtraCondensedMedium-regular.fntdata"/><Relationship Id="rId13" Type="http://schemas.openxmlformats.org/officeDocument/2006/relationships/slide" Target="slides/slide5.xml"/><Relationship Id="rId57" Type="http://schemas.openxmlformats.org/officeDocument/2006/relationships/font" Target="fonts/FiraSansExtraCondensedMedium-boldItalic.fntdata"/><Relationship Id="rId12" Type="http://schemas.openxmlformats.org/officeDocument/2006/relationships/slide" Target="slides/slide4.xml"/><Relationship Id="rId56" Type="http://schemas.openxmlformats.org/officeDocument/2006/relationships/font" Target="fonts/FiraSansExtraCondensedMedium-italic.fntdata"/><Relationship Id="rId15" Type="http://schemas.openxmlformats.org/officeDocument/2006/relationships/slide" Target="slides/slide7.xml"/><Relationship Id="rId59" Type="http://schemas.openxmlformats.org/officeDocument/2006/relationships/font" Target="fonts/RobotoCondensed-bold.fntdata"/><Relationship Id="rId14" Type="http://schemas.openxmlformats.org/officeDocument/2006/relationships/slide" Target="slides/slide6.xml"/><Relationship Id="rId58" Type="http://schemas.openxmlformats.org/officeDocument/2006/relationships/font" Target="fonts/RobotoCondensed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56aadd36f_0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56aadd36f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156aadd36f_0_1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156aadd36f_0_1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156aadd36f_0_1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156aadd36f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5e162f51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5e162f51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156aadd36f_2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156aadd36f_2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156aadd36f_2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156aadd36f_2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156aadd36f_2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156aadd36f_2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156aadd36f_2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156aadd36f_2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156aadd36f_2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1156aadd36f_2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15e162f51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15e162f51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156aadd36f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156aadd36f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156aadd36f_2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1156aadd36f_2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156aadd36f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156aadd36f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156aadd36f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156aadd36f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156aadd36f_2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156aadd36f_2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156aadd36f_2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156aadd36f_2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15e162f513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15e162f513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5e162f513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5e162f513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15e162f513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15e162f513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15e162f513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15e162f513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15e162f513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15e162f513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56aadd36f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156aadd36f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15e162f513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115e162f513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15e162f513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15e162f513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15e162f513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15e162f513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156aadd36f_2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156aadd36f_2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15e162f51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15e162f51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15e162f51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15e162f51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15e162f5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15e162f5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156aadd36f_0_1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156aadd36f_0_1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156aadd36f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156aadd36f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156aadd36f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156aadd36f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 flipH="1" rot="-5400000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57" name="Google Shape;57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14"/>
          <p:cNvGrpSpPr/>
          <p:nvPr/>
        </p:nvGrpSpPr>
        <p:grpSpPr>
          <a:xfrm flipH="1" rot="-350230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66" name="Google Shape;66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4231150" y="4319090"/>
            <a:ext cx="4196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7" name="Google Shape;77;p15"/>
          <p:cNvSpPr/>
          <p:nvPr/>
        </p:nvSpPr>
        <p:spPr>
          <a:xfrm>
            <a:off x="255838" y="541050"/>
            <a:ext cx="4777035" cy="4762282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rgbClr val="9EC5F3">
              <a:alpha val="3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5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79" name="Google Shape;79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 rot="-9532838">
            <a:off x="-3152758" y="-2029478"/>
            <a:ext cx="4313778" cy="3465257"/>
            <a:chOff x="1645525" y="677625"/>
            <a:chExt cx="4313925" cy="3465375"/>
          </a:xfrm>
        </p:grpSpPr>
        <p:sp>
          <p:nvSpPr>
            <p:cNvPr id="88" name="Google Shape;88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5"/>
          <p:cNvSpPr txBox="1"/>
          <p:nvPr>
            <p:ph hasCustomPrompt="1"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subTitle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716725" y="541050"/>
            <a:ext cx="3080100" cy="12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100" name="Google Shape;100;p1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01" name="Google Shape;101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16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110" name="Google Shape;110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1371450" y="3035831"/>
            <a:ext cx="28968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type="ctrTitle"/>
          </p:nvPr>
        </p:nvSpPr>
        <p:spPr>
          <a:xfrm>
            <a:off x="715050" y="359450"/>
            <a:ext cx="7713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2" type="subTitle"/>
          </p:nvPr>
        </p:nvSpPr>
        <p:spPr>
          <a:xfrm>
            <a:off x="4875750" y="3035831"/>
            <a:ext cx="28968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3" type="subTitle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4" type="subTitle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124" name="Google Shape;124;p17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25" name="Google Shape;125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7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134" name="Google Shape;134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02">
  <p:cSld name="TITLE_AND_TWO_COLUMNS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8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144" name="Google Shape;144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8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153" name="Google Shape;153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8"/>
          <p:cNvSpPr txBox="1"/>
          <p:nvPr>
            <p:ph idx="1" type="subTitle"/>
          </p:nvPr>
        </p:nvSpPr>
        <p:spPr>
          <a:xfrm>
            <a:off x="2637975" y="3967175"/>
            <a:ext cx="2896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2" name="Google Shape;162;p18"/>
          <p:cNvSpPr txBox="1"/>
          <p:nvPr>
            <p:ph type="ctrTitle"/>
          </p:nvPr>
        </p:nvSpPr>
        <p:spPr>
          <a:xfrm>
            <a:off x="715050" y="359450"/>
            <a:ext cx="7713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" type="subTitle"/>
          </p:nvPr>
        </p:nvSpPr>
        <p:spPr>
          <a:xfrm>
            <a:off x="3601050" y="1854831"/>
            <a:ext cx="2898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3" type="subTitle"/>
          </p:nvPr>
        </p:nvSpPr>
        <p:spPr>
          <a:xfrm>
            <a:off x="2637975" y="3535625"/>
            <a:ext cx="2231100" cy="5211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4" type="subTitle"/>
          </p:nvPr>
        </p:nvSpPr>
        <p:spPr>
          <a:xfrm>
            <a:off x="4271250" y="1422036"/>
            <a:ext cx="2228400" cy="5211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ctrTitle"/>
          </p:nvPr>
        </p:nvSpPr>
        <p:spPr>
          <a:xfrm>
            <a:off x="1967100" y="359450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02">
  <p:cSld name="TITLE_ONLY_3"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ctrTitle"/>
          </p:nvPr>
        </p:nvSpPr>
        <p:spPr>
          <a:xfrm>
            <a:off x="713223" y="359450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70" name="Google Shape;170;p20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171" name="Google Shape;171;p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20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80" name="Google Shape;180;p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91" name="Google Shape;191;p21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192" name="Google Shape;192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1"/>
          <p:cNvGrpSpPr/>
          <p:nvPr/>
        </p:nvGrpSpPr>
        <p:grpSpPr>
          <a:xfrm rot="10362564">
            <a:off x="-2743655" y="-1714491"/>
            <a:ext cx="4313859" cy="3465322"/>
            <a:chOff x="1645525" y="677625"/>
            <a:chExt cx="4313925" cy="3465375"/>
          </a:xfrm>
        </p:grpSpPr>
        <p:sp>
          <p:nvSpPr>
            <p:cNvPr id="201" name="Google Shape;201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1"/>
          <p:cNvGrpSpPr/>
          <p:nvPr/>
        </p:nvGrpSpPr>
        <p:grpSpPr>
          <a:xfrm rot="-7659021">
            <a:off x="8014069" y="3043962"/>
            <a:ext cx="4313635" cy="3465142"/>
            <a:chOff x="1645525" y="677625"/>
            <a:chExt cx="4313925" cy="3465375"/>
          </a:xfrm>
        </p:grpSpPr>
        <p:sp>
          <p:nvSpPr>
            <p:cNvPr id="210" name="Google Shape;210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5105850" y="541051"/>
            <a:ext cx="3411600" cy="221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3"/>
          <p:cNvSpPr txBox="1"/>
          <p:nvPr>
            <p:ph idx="1" type="subTitle"/>
          </p:nvPr>
        </p:nvSpPr>
        <p:spPr>
          <a:xfrm>
            <a:off x="713225" y="4319653"/>
            <a:ext cx="4331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23"/>
          <p:cNvSpPr/>
          <p:nvPr/>
        </p:nvSpPr>
        <p:spPr>
          <a:xfrm flipH="1">
            <a:off x="4247163" y="582475"/>
            <a:ext cx="4705436" cy="4690904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rgbClr val="9EC5F3">
              <a:alpha val="3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23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225" name="Google Shape;225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3"/>
          <p:cNvGrpSpPr/>
          <p:nvPr/>
        </p:nvGrpSpPr>
        <p:grpSpPr>
          <a:xfrm rot="10800000">
            <a:off x="-3279918" y="-1614444"/>
            <a:ext cx="4313494" cy="3465028"/>
            <a:chOff x="1645525" y="677625"/>
            <a:chExt cx="4313925" cy="3465375"/>
          </a:xfrm>
        </p:grpSpPr>
        <p:sp>
          <p:nvSpPr>
            <p:cNvPr id="234" name="Google Shape;234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3"/>
          <p:cNvSpPr txBox="1"/>
          <p:nvPr>
            <p:ph hasCustomPrompt="1"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02">
  <p:cSld name="SECTION_TITLE_AND_DESCRIPTION_1">
    <p:bg>
      <p:bgPr>
        <a:solidFill>
          <a:schemeClr val="lt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45" name="Google Shape;245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2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54" name="Google Shape;254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4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1" type="subTitle"/>
          </p:nvPr>
        </p:nvSpPr>
        <p:spPr>
          <a:xfrm>
            <a:off x="716725" y="4319425"/>
            <a:ext cx="4122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24"/>
          <p:cNvSpPr txBox="1"/>
          <p:nvPr>
            <p:ph hasCustomPrompt="1"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67" name="Google Shape;267;p25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68" name="Google Shape;268;p25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69" name="Google Shape;269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5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278" name="Google Shape;278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5"/>
          <p:cNvGrpSpPr/>
          <p:nvPr/>
        </p:nvGrpSpPr>
        <p:grpSpPr>
          <a:xfrm rot="-9670140">
            <a:off x="1041688" y="-1055082"/>
            <a:ext cx="6670468" cy="4313030"/>
            <a:chOff x="1645525" y="677625"/>
            <a:chExt cx="4313925" cy="3465375"/>
          </a:xfrm>
        </p:grpSpPr>
        <p:sp>
          <p:nvSpPr>
            <p:cNvPr id="287" name="Google Shape;287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idx="1" type="subTitle"/>
          </p:nvPr>
        </p:nvSpPr>
        <p:spPr>
          <a:xfrm>
            <a:off x="720000" y="3433200"/>
            <a:ext cx="77040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26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98" name="Google Shape;298;p26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99" name="Google Shape;299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2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08" name="Google Shape;308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27"/>
          <p:cNvSpPr txBox="1"/>
          <p:nvPr>
            <p:ph hasCustomPrompt="1"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9" name="Google Shape;319;p27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hasCustomPrompt="1"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27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27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hasCustomPrompt="1"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27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27"/>
          <p:cNvSpPr txBox="1"/>
          <p:nvPr>
            <p:ph hasCustomPrompt="1"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7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27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29" name="Google Shape;329;p27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30" name="Google Shape;330;p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39" name="Google Shape;339;p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15" type="ctrTitle"/>
          </p:nvPr>
        </p:nvSpPr>
        <p:spPr>
          <a:xfrm>
            <a:off x="713228" y="359450"/>
            <a:ext cx="28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716725" y="990500"/>
            <a:ext cx="7710600" cy="3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0" name="Google Shape;350;p28"/>
          <p:cNvSpPr txBox="1"/>
          <p:nvPr>
            <p:ph type="ctrTitle"/>
          </p:nvPr>
        </p:nvSpPr>
        <p:spPr>
          <a:xfrm>
            <a:off x="716726" y="359450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351" name="Google Shape;351;p2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52" name="Google Shape;352;p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8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361" name="Google Shape;361;p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8_2"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/>
          <p:nvPr>
            <p:ph idx="1" type="body"/>
          </p:nvPr>
        </p:nvSpPr>
        <p:spPr>
          <a:xfrm>
            <a:off x="716725" y="1147150"/>
            <a:ext cx="38553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1" name="Google Shape;371;p29"/>
          <p:cNvSpPr txBox="1"/>
          <p:nvPr>
            <p:ph type="ctrTitle"/>
          </p:nvPr>
        </p:nvSpPr>
        <p:spPr>
          <a:xfrm>
            <a:off x="716726" y="359450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372" name="Google Shape;372;p2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73" name="Google Shape;373;p2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29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382" name="Google Shape;382;p2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9"/>
          <p:cNvSpPr txBox="1"/>
          <p:nvPr>
            <p:ph idx="2" type="body"/>
          </p:nvPr>
        </p:nvSpPr>
        <p:spPr>
          <a:xfrm>
            <a:off x="4572000" y="1147150"/>
            <a:ext cx="38553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title"/>
          </p:nvPr>
        </p:nvSpPr>
        <p:spPr>
          <a:xfrm>
            <a:off x="1305000" y="1328250"/>
            <a:ext cx="6534000" cy="27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393" name="Google Shape;393;p30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94" name="Google Shape;394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30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403" name="Google Shape;403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bg>
      <p:bgPr>
        <a:solidFill>
          <a:schemeClr val="dk2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/>
          <p:nvPr>
            <p:ph type="ctrTitle"/>
          </p:nvPr>
        </p:nvSpPr>
        <p:spPr>
          <a:xfrm>
            <a:off x="720050" y="359450"/>
            <a:ext cx="3214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13" name="Google Shape;413;p31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414" name="Google Shape;414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3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23" name="Google Shape;423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ONLY_2">
    <p:bg>
      <p:bgPr>
        <a:solidFill>
          <a:schemeClr val="dk2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2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433" name="Google Shape;433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3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42" name="Google Shape;442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2"/>
          <p:cNvSpPr txBox="1"/>
          <p:nvPr>
            <p:ph type="ctrTitle"/>
          </p:nvPr>
        </p:nvSpPr>
        <p:spPr>
          <a:xfrm>
            <a:off x="713225" y="359450"/>
            <a:ext cx="77139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TITLE_ONLY_2_1_2">
    <p:bg>
      <p:bgPr>
        <a:solidFill>
          <a:schemeClr val="dk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"/>
          <p:cNvSpPr txBox="1"/>
          <p:nvPr>
            <p:ph type="ctrTitle"/>
          </p:nvPr>
        </p:nvSpPr>
        <p:spPr>
          <a:xfrm>
            <a:off x="713221" y="359450"/>
            <a:ext cx="7714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53" name="Google Shape;453;p33"/>
          <p:cNvGrpSpPr/>
          <p:nvPr/>
        </p:nvGrpSpPr>
        <p:grpSpPr>
          <a:xfrm flipH="1" rot="-4561160">
            <a:off x="6933535" y="-1813777"/>
            <a:ext cx="4314026" cy="3465456"/>
            <a:chOff x="1645525" y="677625"/>
            <a:chExt cx="4313925" cy="3465375"/>
          </a:xfrm>
        </p:grpSpPr>
        <p:sp>
          <p:nvSpPr>
            <p:cNvPr id="454" name="Google Shape;454;p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3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63" name="Google Shape;463;p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ONLY_2_1_1"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ctrTitle"/>
          </p:nvPr>
        </p:nvSpPr>
        <p:spPr>
          <a:xfrm>
            <a:off x="3058650" y="359450"/>
            <a:ext cx="30267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73" name="Google Shape;473;p34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474" name="Google Shape;474;p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34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483" name="Google Shape;483;p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4">
  <p:cSld name="TITLE_ONLY_2_1_1_1"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5"/>
          <p:cNvSpPr txBox="1"/>
          <p:nvPr>
            <p:ph type="ctrTitle"/>
          </p:nvPr>
        </p:nvSpPr>
        <p:spPr>
          <a:xfrm>
            <a:off x="716725" y="359450"/>
            <a:ext cx="771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93" name="Google Shape;493;p35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494" name="Google Shape;494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5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503" name="Google Shape;503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CUSTOM_8_1">
    <p:bg>
      <p:bgPr>
        <a:solidFill>
          <a:schemeClr val="dk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6"/>
          <p:cNvSpPr txBox="1"/>
          <p:nvPr>
            <p:ph type="ctrTitle"/>
          </p:nvPr>
        </p:nvSpPr>
        <p:spPr>
          <a:xfrm>
            <a:off x="713232" y="359450"/>
            <a:ext cx="7717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13" name="Google Shape;513;p36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514" name="Google Shape;514;p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3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23" name="Google Shape;523;p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"/>
          <p:cNvSpPr txBox="1"/>
          <p:nvPr>
            <p:ph idx="1" type="subTitle"/>
          </p:nvPr>
        </p:nvSpPr>
        <p:spPr>
          <a:xfrm>
            <a:off x="720007" y="16630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33" name="Google Shape;533;p37"/>
          <p:cNvSpPr txBox="1"/>
          <p:nvPr>
            <p:ph idx="2" type="subTitle"/>
          </p:nvPr>
        </p:nvSpPr>
        <p:spPr>
          <a:xfrm>
            <a:off x="6027293" y="16630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34" name="Google Shape;534;p37"/>
          <p:cNvSpPr txBox="1"/>
          <p:nvPr>
            <p:ph idx="3" type="subTitle"/>
          </p:nvPr>
        </p:nvSpPr>
        <p:spPr>
          <a:xfrm>
            <a:off x="523551" y="2003750"/>
            <a:ext cx="2593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37"/>
          <p:cNvSpPr txBox="1"/>
          <p:nvPr>
            <p:ph idx="4" type="subTitle"/>
          </p:nvPr>
        </p:nvSpPr>
        <p:spPr>
          <a:xfrm>
            <a:off x="6027249" y="2003750"/>
            <a:ext cx="273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6" name="Google Shape;536;p37"/>
          <p:cNvSpPr txBox="1"/>
          <p:nvPr>
            <p:ph idx="5" type="subTitle"/>
          </p:nvPr>
        </p:nvSpPr>
        <p:spPr>
          <a:xfrm>
            <a:off x="720007" y="3009182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37" name="Google Shape;537;p37"/>
          <p:cNvSpPr txBox="1"/>
          <p:nvPr>
            <p:ph idx="6" type="subTitle"/>
          </p:nvPr>
        </p:nvSpPr>
        <p:spPr>
          <a:xfrm>
            <a:off x="6027293" y="300917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38" name="Google Shape;538;p37"/>
          <p:cNvSpPr txBox="1"/>
          <p:nvPr>
            <p:ph idx="7" type="subTitle"/>
          </p:nvPr>
        </p:nvSpPr>
        <p:spPr>
          <a:xfrm>
            <a:off x="523551" y="3349900"/>
            <a:ext cx="2593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37"/>
          <p:cNvSpPr txBox="1"/>
          <p:nvPr>
            <p:ph idx="8" type="subTitle"/>
          </p:nvPr>
        </p:nvSpPr>
        <p:spPr>
          <a:xfrm>
            <a:off x="6027249" y="3349900"/>
            <a:ext cx="273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37"/>
          <p:cNvSpPr txBox="1"/>
          <p:nvPr>
            <p:ph type="ctrTitle"/>
          </p:nvPr>
        </p:nvSpPr>
        <p:spPr>
          <a:xfrm>
            <a:off x="713232" y="359450"/>
            <a:ext cx="7707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41" name="Google Shape;541;p37"/>
          <p:cNvGrpSpPr/>
          <p:nvPr/>
        </p:nvGrpSpPr>
        <p:grpSpPr>
          <a:xfrm flipH="1" rot="-3205957">
            <a:off x="7572058" y="-1426393"/>
            <a:ext cx="4314158" cy="3465562"/>
            <a:chOff x="1645525" y="677625"/>
            <a:chExt cx="4313925" cy="3465375"/>
          </a:xfrm>
        </p:grpSpPr>
        <p:sp>
          <p:nvSpPr>
            <p:cNvPr id="542" name="Google Shape;542;p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51" name="Google Shape;551;p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"/>
          <p:cNvSpPr txBox="1"/>
          <p:nvPr>
            <p:ph type="ctrTitle"/>
          </p:nvPr>
        </p:nvSpPr>
        <p:spPr>
          <a:xfrm>
            <a:off x="716725" y="359450"/>
            <a:ext cx="771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561" name="Google Shape;561;p38"/>
          <p:cNvGrpSpPr/>
          <p:nvPr/>
        </p:nvGrpSpPr>
        <p:grpSpPr>
          <a:xfrm flipH="1" rot="-5400000">
            <a:off x="5376689" y="857740"/>
            <a:ext cx="4313925" cy="3465375"/>
            <a:chOff x="1645525" y="677625"/>
            <a:chExt cx="4313925" cy="3465375"/>
          </a:xfrm>
        </p:grpSpPr>
        <p:sp>
          <p:nvSpPr>
            <p:cNvPr id="562" name="Google Shape;562;p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38"/>
          <p:cNvSpPr txBox="1"/>
          <p:nvPr>
            <p:ph idx="1" type="subTitle"/>
          </p:nvPr>
        </p:nvSpPr>
        <p:spPr>
          <a:xfrm>
            <a:off x="716725" y="1170900"/>
            <a:ext cx="1205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71" name="Google Shape;571;p38"/>
          <p:cNvSpPr txBox="1"/>
          <p:nvPr>
            <p:ph idx="2" type="subTitle"/>
          </p:nvPr>
        </p:nvSpPr>
        <p:spPr>
          <a:xfrm>
            <a:off x="716725" y="1435437"/>
            <a:ext cx="2731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p38"/>
          <p:cNvSpPr txBox="1"/>
          <p:nvPr>
            <p:ph idx="3" type="subTitle"/>
          </p:nvPr>
        </p:nvSpPr>
        <p:spPr>
          <a:xfrm>
            <a:off x="716725" y="2467712"/>
            <a:ext cx="1205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73" name="Google Shape;573;p38"/>
          <p:cNvSpPr txBox="1"/>
          <p:nvPr>
            <p:ph idx="4" type="subTitle"/>
          </p:nvPr>
        </p:nvSpPr>
        <p:spPr>
          <a:xfrm>
            <a:off x="716725" y="2729425"/>
            <a:ext cx="273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38"/>
          <p:cNvSpPr txBox="1"/>
          <p:nvPr>
            <p:ph idx="5" type="subTitle"/>
          </p:nvPr>
        </p:nvSpPr>
        <p:spPr>
          <a:xfrm>
            <a:off x="716725" y="3761700"/>
            <a:ext cx="1205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75" name="Google Shape;575;p38"/>
          <p:cNvSpPr txBox="1"/>
          <p:nvPr>
            <p:ph idx="6" type="subTitle"/>
          </p:nvPr>
        </p:nvSpPr>
        <p:spPr>
          <a:xfrm>
            <a:off x="716725" y="4026238"/>
            <a:ext cx="2731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78" name="Google Shape;578;p3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9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587" name="Google Shape;587;p3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9"/>
          <p:cNvSpPr txBox="1"/>
          <p:nvPr>
            <p:ph idx="1" type="subTitle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6" name="Google Shape;596;p39"/>
          <p:cNvSpPr txBox="1"/>
          <p:nvPr>
            <p:ph idx="2" type="subTitle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7" name="Google Shape;597;p39"/>
          <p:cNvSpPr txBox="1"/>
          <p:nvPr>
            <p:ph idx="3" type="subTitle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8" name="Google Shape;598;p39"/>
          <p:cNvSpPr txBox="1"/>
          <p:nvPr>
            <p:ph idx="4" type="subTitle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99" name="Google Shape;599;p39"/>
          <p:cNvSpPr txBox="1"/>
          <p:nvPr>
            <p:ph idx="5" type="subTitle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0" name="Google Shape;600;p39"/>
          <p:cNvSpPr txBox="1"/>
          <p:nvPr>
            <p:ph idx="6" type="subTitle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1" name="Google Shape;601;p39"/>
          <p:cNvSpPr txBox="1"/>
          <p:nvPr>
            <p:ph idx="7" type="subTitle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2" name="Google Shape;602;p39"/>
          <p:cNvSpPr txBox="1"/>
          <p:nvPr>
            <p:ph idx="8" type="subTitle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3" name="Google Shape;603;p39"/>
          <p:cNvSpPr txBox="1"/>
          <p:nvPr>
            <p:ph idx="9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4" name="Google Shape;604;p39"/>
          <p:cNvSpPr txBox="1"/>
          <p:nvPr>
            <p:ph idx="13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5" name="Google Shape;605;p39"/>
          <p:cNvSpPr txBox="1"/>
          <p:nvPr>
            <p:ph idx="14" type="subTitle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6" name="Google Shape;606;p39"/>
          <p:cNvSpPr txBox="1"/>
          <p:nvPr>
            <p:ph idx="15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7" name="Google Shape;607;p39"/>
          <p:cNvSpPr txBox="1"/>
          <p:nvPr>
            <p:ph type="ctrTitle"/>
          </p:nvPr>
        </p:nvSpPr>
        <p:spPr>
          <a:xfrm>
            <a:off x="720050" y="359450"/>
            <a:ext cx="7713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SECTION_HEADER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610" name="Google Shape;610;p40"/>
          <p:cNvSpPr txBox="1"/>
          <p:nvPr>
            <p:ph idx="1" type="subTitle"/>
          </p:nvPr>
        </p:nvSpPr>
        <p:spPr>
          <a:xfrm>
            <a:off x="1795350" y="4276450"/>
            <a:ext cx="5553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611" name="Google Shape;611;p40"/>
          <p:cNvSpPr txBox="1"/>
          <p:nvPr>
            <p:ph hasCustomPrompt="1"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14" name="Google Shape;614;p41"/>
          <p:cNvGrpSpPr/>
          <p:nvPr/>
        </p:nvGrpSpPr>
        <p:grpSpPr>
          <a:xfrm flipH="1" rot="-10160033">
            <a:off x="7517955" y="-1263209"/>
            <a:ext cx="4314265" cy="3465648"/>
            <a:chOff x="1645525" y="677625"/>
            <a:chExt cx="4313925" cy="3465375"/>
          </a:xfrm>
        </p:grpSpPr>
        <p:sp>
          <p:nvSpPr>
            <p:cNvPr id="615" name="Google Shape;615;p4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solidFill>
          <a:schemeClr val="dk2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/>
          <p:nvPr>
            <p:ph type="title"/>
          </p:nvPr>
        </p:nvSpPr>
        <p:spPr>
          <a:xfrm>
            <a:off x="1519000" y="1876425"/>
            <a:ext cx="287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5" name="Google Shape;625;p42"/>
          <p:cNvSpPr txBox="1"/>
          <p:nvPr>
            <p:ph idx="1" type="subTitle"/>
          </p:nvPr>
        </p:nvSpPr>
        <p:spPr>
          <a:xfrm>
            <a:off x="1429900" y="2286750"/>
            <a:ext cx="2960400" cy="8901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26" name="Google Shape;626;p42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627" name="Google Shape;627;p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42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636" name="Google Shape;636;p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solidFill>
          <a:schemeClr val="dk2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3"/>
          <p:cNvSpPr txBox="1"/>
          <p:nvPr>
            <p:ph type="title"/>
          </p:nvPr>
        </p:nvSpPr>
        <p:spPr>
          <a:xfrm>
            <a:off x="5560175" y="1875650"/>
            <a:ext cx="28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6" name="Google Shape;646;p43"/>
          <p:cNvSpPr txBox="1"/>
          <p:nvPr>
            <p:ph idx="1" type="subTitle"/>
          </p:nvPr>
        </p:nvSpPr>
        <p:spPr>
          <a:xfrm>
            <a:off x="5560175" y="2281725"/>
            <a:ext cx="2962800" cy="8901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47" name="Google Shape;647;p43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648" name="Google Shape;648;p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4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657" name="Google Shape;657;p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solidFill>
          <a:schemeClr val="lt2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4"/>
          <p:cNvSpPr txBox="1"/>
          <p:nvPr>
            <p:ph type="title"/>
          </p:nvPr>
        </p:nvSpPr>
        <p:spPr>
          <a:xfrm>
            <a:off x="5276850" y="543525"/>
            <a:ext cx="31473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7" name="Google Shape;667;p44"/>
          <p:cNvSpPr txBox="1"/>
          <p:nvPr>
            <p:ph idx="1" type="subTitle"/>
          </p:nvPr>
        </p:nvSpPr>
        <p:spPr>
          <a:xfrm>
            <a:off x="5143075" y="2190350"/>
            <a:ext cx="32811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8" name="Google Shape;668;p44"/>
          <p:cNvSpPr txBox="1"/>
          <p:nvPr/>
        </p:nvSpPr>
        <p:spPr>
          <a:xfrm>
            <a:off x="4388475" y="3388700"/>
            <a:ext cx="403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illustrations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44"/>
          <p:cNvSpPr/>
          <p:nvPr/>
        </p:nvSpPr>
        <p:spPr>
          <a:xfrm>
            <a:off x="313875" y="940937"/>
            <a:ext cx="4380607" cy="43670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rgbClr val="9EC5F3">
              <a:alpha val="3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44"/>
          <p:cNvGrpSpPr/>
          <p:nvPr/>
        </p:nvGrpSpPr>
        <p:grpSpPr>
          <a:xfrm flipH="1" rot="-2990361">
            <a:off x="8186602" y="2875976"/>
            <a:ext cx="4313704" cy="3465198"/>
            <a:chOff x="1645525" y="677625"/>
            <a:chExt cx="4313925" cy="3465375"/>
          </a:xfrm>
        </p:grpSpPr>
        <p:sp>
          <p:nvSpPr>
            <p:cNvPr id="671" name="Google Shape;671;p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44"/>
          <p:cNvGrpSpPr/>
          <p:nvPr/>
        </p:nvGrpSpPr>
        <p:grpSpPr>
          <a:xfrm flipH="1" rot="6841112">
            <a:off x="314175" y="-4195618"/>
            <a:ext cx="5015204" cy="5467064"/>
            <a:chOff x="1645525" y="677625"/>
            <a:chExt cx="4313925" cy="3465375"/>
          </a:xfrm>
        </p:grpSpPr>
        <p:sp>
          <p:nvSpPr>
            <p:cNvPr id="680" name="Google Shape;680;p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solidFill>
          <a:schemeClr val="lt2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SECTION_HEADER_1_1">
    <p:bg>
      <p:bgPr>
        <a:solidFill>
          <a:schemeClr val="lt1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7"/>
          <p:cNvSpPr txBox="1"/>
          <p:nvPr>
            <p:ph hasCustomPrompt="1"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692" name="Google Shape;692;p47"/>
          <p:cNvSpPr txBox="1"/>
          <p:nvPr>
            <p:ph idx="1" type="subTitle"/>
          </p:nvPr>
        </p:nvSpPr>
        <p:spPr>
          <a:xfrm>
            <a:off x="4393800" y="170703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3" name="Google Shape;693;p47"/>
          <p:cNvSpPr txBox="1"/>
          <p:nvPr>
            <p:ph hasCustomPrompt="1"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p47"/>
          <p:cNvSpPr txBox="1"/>
          <p:nvPr>
            <p:ph idx="3" type="subTitle"/>
          </p:nvPr>
        </p:nvSpPr>
        <p:spPr>
          <a:xfrm>
            <a:off x="4393800" y="251788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5" name="Google Shape;695;p47"/>
          <p:cNvSpPr txBox="1"/>
          <p:nvPr>
            <p:ph hasCustomPrompt="1" idx="4" type="title"/>
          </p:nvPr>
        </p:nvSpPr>
        <p:spPr>
          <a:xfrm>
            <a:off x="2522700" y="332873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47"/>
          <p:cNvSpPr txBox="1"/>
          <p:nvPr>
            <p:ph idx="5" type="subTitle"/>
          </p:nvPr>
        </p:nvSpPr>
        <p:spPr>
          <a:xfrm>
            <a:off x="4393800" y="332873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7" name="Google Shape;697;p47"/>
          <p:cNvSpPr txBox="1"/>
          <p:nvPr>
            <p:ph idx="6" type="ctrTitle"/>
          </p:nvPr>
        </p:nvSpPr>
        <p:spPr>
          <a:xfrm>
            <a:off x="1484250" y="356616"/>
            <a:ext cx="61755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698" name="Google Shape;698;p47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699" name="Google Shape;699;p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47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708" name="Google Shape;708;p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9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layfair Display"/>
              <a:buNone/>
              <a:defRPr b="1" sz="43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3" name="Google Shape;723;p49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Medium"/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24" name="Google Shape;72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49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9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42">
          <p15:clr>
            <a:srgbClr val="FA7B17"/>
          </p15:clr>
        </p15:guide>
        <p15:guide id="2" pos="456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30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0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0" name="Google Shape;73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50"/>
          <p:cNvSpPr txBox="1"/>
          <p:nvPr>
            <p:ph idx="1" type="subTitle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Medium"/>
              <a:buNone/>
              <a:defRPr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32" name="Google Shape;732;p50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0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737" name="Google Shape;737;p51"/>
          <p:cNvSpPr txBox="1"/>
          <p:nvPr>
            <p:ph idx="1" type="body"/>
          </p:nvPr>
        </p:nvSpPr>
        <p:spPr>
          <a:xfrm>
            <a:off x="723900" y="953775"/>
            <a:ext cx="76962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1200"/>
              <a:buAutoNum type="arabicPeriod"/>
              <a:defRPr sz="12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2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2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744" name="Google Shape;744;p52"/>
          <p:cNvSpPr txBox="1"/>
          <p:nvPr>
            <p:ph idx="1" type="body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5" name="Google Shape;745;p52"/>
          <p:cNvSpPr txBox="1"/>
          <p:nvPr>
            <p:ph idx="2" type="body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6" name="Google Shape;74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" name="Google Shape;747;p52"/>
          <p:cNvSpPr txBox="1"/>
          <p:nvPr>
            <p:ph idx="3" type="title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8" name="Google Shape;748;p52"/>
          <p:cNvSpPr txBox="1"/>
          <p:nvPr>
            <p:ph idx="4" type="title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9" name="Google Shape;749;p52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2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3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754" name="Google Shape;75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53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3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4"/>
          <p:cNvSpPr txBox="1"/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760" name="Google Shape;760;p54"/>
          <p:cNvSpPr txBox="1"/>
          <p:nvPr>
            <p:ph idx="1" type="body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1" name="Google Shape;76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5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5"/>
          <p:cNvSpPr txBox="1"/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5" name="Google Shape;765;p55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5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6"/>
          <p:cNvSpPr txBox="1"/>
          <p:nvPr>
            <p:ph idx="1" type="subTitle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0" name="Google Shape;770;p56"/>
          <p:cNvSpPr txBox="1"/>
          <p:nvPr>
            <p:ph idx="2" type="body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1" name="Google Shape;77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5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7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 txBox="1"/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6" name="Google Shape;77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57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782" name="Google Shape;782;p58"/>
          <p:cNvSpPr txBox="1"/>
          <p:nvPr>
            <p:ph idx="1" type="body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rtl="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rtl="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 algn="ctr"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83" name="Google Shape;78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4" name="Google Shape;784;p58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8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60"/>
          <p:cNvSpPr txBox="1"/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 b="0" sz="2600">
                <a:solidFill>
                  <a:srgbClr val="B45400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792" name="Google Shape;792;p60"/>
          <p:cNvSpPr txBox="1"/>
          <p:nvPr>
            <p:ph idx="2" type="title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93" name="Google Shape;793;p60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60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1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1"/>
          <p:cNvSpPr txBox="1"/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98" name="Google Shape;798;p61"/>
          <p:cNvSpPr txBox="1"/>
          <p:nvPr>
            <p:ph idx="1" type="body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9" name="Google Shape;799;p61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1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2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2"/>
          <p:cNvSpPr txBox="1"/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804" name="Google Shape;804;p62"/>
          <p:cNvSpPr txBox="1"/>
          <p:nvPr>
            <p:ph idx="1" type="body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5" name="Google Shape;805;p62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2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3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10" name="Google Shape;810;p63"/>
          <p:cNvSpPr txBox="1"/>
          <p:nvPr>
            <p:ph hasCustomPrompt="1"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1" name="Google Shape;811;p63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12" name="Google Shape;812;p63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3" name="Google Shape;813;p63"/>
          <p:cNvSpPr txBox="1"/>
          <p:nvPr>
            <p:ph hasCustomPrompt="1"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4" name="Google Shape;814;p63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15" name="Google Shape;815;p63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6" name="Google Shape;816;p63"/>
          <p:cNvSpPr txBox="1"/>
          <p:nvPr>
            <p:ph hasCustomPrompt="1"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7" name="Google Shape;817;p63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18" name="Google Shape;818;p63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9" name="Google Shape;819;p63"/>
          <p:cNvSpPr txBox="1"/>
          <p:nvPr>
            <p:ph hasCustomPrompt="1"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0" name="Google Shape;820;p63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21" name="Google Shape;821;p63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2" name="Google Shape;822;p63"/>
          <p:cNvSpPr txBox="1"/>
          <p:nvPr>
            <p:ph hasCustomPrompt="1"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3" name="Google Shape;823;p63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24" name="Google Shape;824;p63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5" name="Google Shape;825;p63"/>
          <p:cNvSpPr txBox="1"/>
          <p:nvPr>
            <p:ph hasCustomPrompt="1"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6" name="Google Shape;826;p63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27" name="Google Shape;827;p63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4"/>
          <p:cNvSpPr/>
          <p:nvPr/>
        </p:nvSpPr>
        <p:spPr>
          <a:xfrm>
            <a:off x="-50" y="1371600"/>
            <a:ext cx="9144000" cy="2571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32" name="Google Shape;832;p64"/>
          <p:cNvSpPr txBox="1"/>
          <p:nvPr>
            <p:ph idx="1" type="body"/>
          </p:nvPr>
        </p:nvSpPr>
        <p:spPr>
          <a:xfrm>
            <a:off x="723900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3" name="Google Shape;833;p64"/>
          <p:cNvSpPr txBox="1"/>
          <p:nvPr>
            <p:ph idx="2" type="body"/>
          </p:nvPr>
        </p:nvSpPr>
        <p:spPr>
          <a:xfrm>
            <a:off x="3429746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4" name="Google Shape;83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p64"/>
          <p:cNvSpPr txBox="1"/>
          <p:nvPr>
            <p:ph idx="3" type="title"/>
          </p:nvPr>
        </p:nvSpPr>
        <p:spPr>
          <a:xfrm>
            <a:off x="1003407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6" name="Google Shape;836;p64"/>
          <p:cNvSpPr txBox="1"/>
          <p:nvPr>
            <p:ph idx="4" type="title"/>
          </p:nvPr>
        </p:nvSpPr>
        <p:spPr>
          <a:xfrm>
            <a:off x="3709240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7" name="Google Shape;837;p64"/>
          <p:cNvSpPr txBox="1"/>
          <p:nvPr>
            <p:ph idx="5" type="body"/>
          </p:nvPr>
        </p:nvSpPr>
        <p:spPr>
          <a:xfrm>
            <a:off x="6135608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8" name="Google Shape;838;p64"/>
          <p:cNvSpPr txBox="1"/>
          <p:nvPr>
            <p:ph idx="6" type="title"/>
          </p:nvPr>
        </p:nvSpPr>
        <p:spPr>
          <a:xfrm>
            <a:off x="6415102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9" name="Google Shape;839;p64"/>
          <p:cNvSpPr/>
          <p:nvPr/>
        </p:nvSpPr>
        <p:spPr>
          <a:xfrm rot="10800000">
            <a:off x="-13400" y="35927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4"/>
          <p:cNvSpPr/>
          <p:nvPr/>
        </p:nvSpPr>
        <p:spPr>
          <a:xfrm rot="5400000">
            <a:off x="8459538" y="875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44" name="Google Shape;844;p65"/>
          <p:cNvSpPr txBox="1"/>
          <p:nvPr>
            <p:ph idx="1" type="body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5" name="Google Shape;845;p65"/>
          <p:cNvSpPr txBox="1"/>
          <p:nvPr>
            <p:ph idx="2" type="title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46" name="Google Shape;846;p65"/>
          <p:cNvSpPr txBox="1"/>
          <p:nvPr>
            <p:ph idx="3" type="body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7" name="Google Shape;847;p65"/>
          <p:cNvSpPr txBox="1"/>
          <p:nvPr>
            <p:ph idx="4" type="title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6"/>
          <p:cNvSpPr txBox="1"/>
          <p:nvPr>
            <p:ph idx="1" type="body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1" name="Google Shape;851;p66"/>
          <p:cNvSpPr txBox="1"/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52" name="Google Shape;852;p66"/>
          <p:cNvSpPr txBox="1"/>
          <p:nvPr>
            <p:ph idx="2"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53" name="Google Shape;853;p66"/>
          <p:cNvSpPr txBox="1"/>
          <p:nvPr>
            <p:ph idx="3" type="body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4" name="Google Shape;854;p66"/>
          <p:cNvSpPr txBox="1"/>
          <p:nvPr>
            <p:ph idx="4" type="title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55" name="Google Shape;855;p66"/>
          <p:cNvSpPr txBox="1"/>
          <p:nvPr>
            <p:ph idx="5" type="body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6" name="Google Shape;856;p66"/>
          <p:cNvSpPr txBox="1"/>
          <p:nvPr>
            <p:ph idx="6" type="title"/>
          </p:nvPr>
        </p:nvSpPr>
        <p:spPr>
          <a:xfrm>
            <a:off x="621255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57" name="Google Shape;857;p66"/>
          <p:cNvSpPr txBox="1"/>
          <p:nvPr>
            <p:ph idx="7" type="body"/>
          </p:nvPr>
        </p:nvSpPr>
        <p:spPr>
          <a:xfrm>
            <a:off x="746625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8" name="Google Shape;858;p66"/>
          <p:cNvSpPr txBox="1"/>
          <p:nvPr>
            <p:ph idx="8" type="title"/>
          </p:nvPr>
        </p:nvSpPr>
        <p:spPr>
          <a:xfrm>
            <a:off x="723975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59" name="Google Shape;859;p66"/>
          <p:cNvSpPr txBox="1"/>
          <p:nvPr>
            <p:ph idx="9" type="body"/>
          </p:nvPr>
        </p:nvSpPr>
        <p:spPr>
          <a:xfrm>
            <a:off x="351946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0" name="Google Shape;860;p66"/>
          <p:cNvSpPr txBox="1"/>
          <p:nvPr>
            <p:ph idx="13" type="title"/>
          </p:nvPr>
        </p:nvSpPr>
        <p:spPr>
          <a:xfrm>
            <a:off x="349681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61" name="Google Shape;861;p66"/>
          <p:cNvSpPr txBox="1"/>
          <p:nvPr>
            <p:ph idx="14" type="body"/>
          </p:nvPr>
        </p:nvSpPr>
        <p:spPr>
          <a:xfrm>
            <a:off x="623520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2" name="Google Shape;862;p66"/>
          <p:cNvSpPr txBox="1"/>
          <p:nvPr>
            <p:ph idx="15" type="title"/>
          </p:nvPr>
        </p:nvSpPr>
        <p:spPr>
          <a:xfrm>
            <a:off x="621255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63" name="Google Shape;863;p66"/>
          <p:cNvSpPr/>
          <p:nvPr/>
        </p:nvSpPr>
        <p:spPr>
          <a:xfrm rot="5400000">
            <a:off x="-849762" y="394200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6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68" name="Google Shape;868;p67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7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73" name="Google Shape;873;p68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8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78" name="Google Shape;878;p69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9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7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83" name="Google Shape;883;p70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70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71"/>
          <p:cNvSpPr txBox="1"/>
          <p:nvPr>
            <p:ph idx="1" type="subTitle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71"/>
          <p:cNvSpPr txBox="1"/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89" name="Google Shape;889;p71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1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8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94" name="Google Shape;894;p72"/>
          <p:cNvSpPr txBox="1"/>
          <p:nvPr>
            <p:ph idx="2" type="title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95" name="Google Shape;895;p72"/>
          <p:cNvSpPr txBox="1"/>
          <p:nvPr>
            <p:ph idx="3" type="title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6" name="Google Shape;896;p72"/>
          <p:cNvSpPr txBox="1"/>
          <p:nvPr>
            <p:ph hasCustomPrompt="1" idx="4" type="title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7" name="Google Shape;897;p72"/>
          <p:cNvSpPr txBox="1"/>
          <p:nvPr>
            <p:ph idx="5" type="title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98" name="Google Shape;898;p72"/>
          <p:cNvSpPr txBox="1"/>
          <p:nvPr>
            <p:ph idx="6" type="title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9" name="Google Shape;899;p72"/>
          <p:cNvSpPr txBox="1"/>
          <p:nvPr>
            <p:ph hasCustomPrompt="1" idx="7" type="title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0" name="Google Shape;900;p72"/>
          <p:cNvSpPr txBox="1"/>
          <p:nvPr>
            <p:ph idx="8" type="title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901" name="Google Shape;901;p72"/>
          <p:cNvSpPr txBox="1"/>
          <p:nvPr>
            <p:ph idx="9" type="title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2" name="Google Shape;902;p72"/>
          <p:cNvSpPr txBox="1"/>
          <p:nvPr>
            <p:ph hasCustomPrompt="1" idx="13" type="title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8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7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906" name="Google Shape;906;p73"/>
          <p:cNvSpPr txBox="1"/>
          <p:nvPr>
            <p:ph idx="2" type="title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7" name="Google Shape;907;p73"/>
          <p:cNvSpPr txBox="1"/>
          <p:nvPr>
            <p:ph idx="3" type="title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8" name="Google Shape;908;p73"/>
          <p:cNvSpPr txBox="1"/>
          <p:nvPr>
            <p:ph idx="4" type="title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9" name="Google Shape;909;p73"/>
          <p:cNvSpPr txBox="1"/>
          <p:nvPr>
            <p:ph idx="5" type="title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0" name="Google Shape;910;p73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1" name="Google Shape;911;p73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2" name="Google Shape;912;p73"/>
          <p:cNvSpPr txBox="1"/>
          <p:nvPr>
            <p:ph idx="8" type="title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3" name="Google Shape;913;p73"/>
          <p:cNvSpPr txBox="1"/>
          <p:nvPr>
            <p:ph idx="9" type="title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4" name="Google Shape;914;p73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3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4"/>
          <p:cNvSpPr/>
          <p:nvPr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4"/>
          <p:cNvSpPr/>
          <p:nvPr/>
        </p:nvSpPr>
        <p:spPr>
          <a:xfrm rot="10800000">
            <a:off x="0" y="4053850"/>
            <a:ext cx="6390300" cy="706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4"/>
          <p:cNvSpPr txBox="1"/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920" name="Google Shape;920;p74"/>
          <p:cNvSpPr txBox="1"/>
          <p:nvPr/>
        </p:nvSpPr>
        <p:spPr>
          <a:xfrm>
            <a:off x="4849000" y="2836800"/>
            <a:ext cx="3857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74"/>
          <p:cNvSpPr txBox="1"/>
          <p:nvPr>
            <p:ph idx="2" type="title"/>
          </p:nvPr>
        </p:nvSpPr>
        <p:spPr>
          <a:xfrm>
            <a:off x="4848825" y="3557675"/>
            <a:ext cx="3571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2" name="Google Shape;922;p74"/>
          <p:cNvSpPr txBox="1"/>
          <p:nvPr>
            <p:ph idx="3" type="title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3" name="Google Shape;923;p74"/>
          <p:cNvSpPr/>
          <p:nvPr/>
        </p:nvSpPr>
        <p:spPr>
          <a:xfrm rot="10800000">
            <a:off x="7092600" y="3670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wo columns">
  <p:cSld name="CUSTOM_9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7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927" name="Google Shape;927;p75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8" name="Google Shape;928;p75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9" name="Google Shape;929;p75"/>
          <p:cNvSpPr/>
          <p:nvPr/>
        </p:nvSpPr>
        <p:spPr>
          <a:xfrm rot="5400000">
            <a:off x="8276838" y="70050"/>
            <a:ext cx="10077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75"/>
          <p:cNvSpPr/>
          <p:nvPr/>
        </p:nvSpPr>
        <p:spPr>
          <a:xfrm rot="10800000">
            <a:off x="5960388" y="47916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6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6"/>
          <p:cNvSpPr/>
          <p:nvPr/>
        </p:nvSpPr>
        <p:spPr>
          <a:xfrm rot="5400000">
            <a:off x="-1432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7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77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7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940" name="Google Shape;940;p77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77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2" name="Google Shape;942;p77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9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9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0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0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1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1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3_1_1_1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82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82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b="1"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8" name="Google Shape;71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9" name="Google Shape;71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Sz5m--Wz2EU" TargetMode="External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M3SGScaShhw" TargetMode="External"/><Relationship Id="rId4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Kb23XPxqUkQ" TargetMode="External"/><Relationship Id="rId4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3"/>
          <p:cNvSpPr txBox="1"/>
          <p:nvPr>
            <p:ph type="ctrTitle"/>
          </p:nvPr>
        </p:nvSpPr>
        <p:spPr>
          <a:xfrm>
            <a:off x="546000" y="-50350"/>
            <a:ext cx="8052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360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Robots in Non-Manufacturing Contexts</a:t>
            </a:r>
            <a:endParaRPr sz="2380"/>
          </a:p>
        </p:txBody>
      </p:sp>
      <p:sp>
        <p:nvSpPr>
          <p:cNvPr id="966" name="Google Shape;966;p83"/>
          <p:cNvSpPr txBox="1"/>
          <p:nvPr>
            <p:ph idx="1" type="subTitle"/>
          </p:nvPr>
        </p:nvSpPr>
        <p:spPr>
          <a:xfrm>
            <a:off x="6092525" y="2002250"/>
            <a:ext cx="24723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ME 395 Mini-Lecture </a:t>
            </a:r>
            <a:endParaRPr sz="25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64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64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Yujui Chen, </a:t>
            </a:r>
            <a:endParaRPr sz="2264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64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Nigel Chew, Bryan Horn, Adam Pelberg, </a:t>
            </a:r>
            <a:endParaRPr sz="2264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64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Shihhsien Yang</a:t>
            </a:r>
            <a:endParaRPr sz="2264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2"/>
          <p:cNvSpPr txBox="1"/>
          <p:nvPr>
            <p:ph type="ctrTitle"/>
          </p:nvPr>
        </p:nvSpPr>
        <p:spPr>
          <a:xfrm>
            <a:off x="713223" y="359450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Compatible with other visual system</a:t>
            </a:r>
            <a:endParaRPr sz="2700"/>
          </a:p>
        </p:txBody>
      </p:sp>
      <p:pic>
        <p:nvPicPr>
          <p:cNvPr id="1064" name="Google Shape;106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23950"/>
            <a:ext cx="5497449" cy="39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92"/>
          <p:cNvSpPr txBox="1"/>
          <p:nvPr/>
        </p:nvSpPr>
        <p:spPr>
          <a:xfrm>
            <a:off x="6210675" y="1158850"/>
            <a:ext cx="3000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CT scans, a segmented 3D model of anatomy can be created to help prepare for surgery.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During the procedure, the surgeon can view the model at the Da Vinci Surgeon Console and manipulate it on any mobile device.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3"/>
          <p:cNvSpPr txBox="1"/>
          <p:nvPr>
            <p:ph idx="15" type="ctrTitle"/>
          </p:nvPr>
        </p:nvSpPr>
        <p:spPr>
          <a:xfrm>
            <a:off x="713226" y="359450"/>
            <a:ext cx="7030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What happens during robotic surgery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1071" name="Google Shape;1071;p93"/>
          <p:cNvSpPr txBox="1"/>
          <p:nvPr>
            <p:ph idx="14" type="subTitle"/>
          </p:nvPr>
        </p:nvSpPr>
        <p:spPr>
          <a:xfrm flipH="1">
            <a:off x="5845300" y="1877650"/>
            <a:ext cx="30633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Surgical instruments are placed through the other ports that allows the surgeon to do the operation through robot arm at a console.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p93"/>
          <p:cNvSpPr txBox="1"/>
          <p:nvPr>
            <p:ph idx="8" type="ctrTitle"/>
          </p:nvPr>
        </p:nvSpPr>
        <p:spPr>
          <a:xfrm>
            <a:off x="5845397" y="3339975"/>
            <a:ext cx="2560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Changing instrument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3" name="Google Shape;1073;p93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4" name="Google Shape;1074;p93"/>
          <p:cNvSpPr txBox="1"/>
          <p:nvPr>
            <p:ph idx="13" type="subTitle"/>
          </p:nvPr>
        </p:nvSpPr>
        <p:spPr>
          <a:xfrm flipH="1">
            <a:off x="5845500" y="3630225"/>
            <a:ext cx="3161100" cy="13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different surgeries, there are specific steps in order, which need various instruments. So, an assistant should change the instruments if needed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5" name="Google Shape;1075;p93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6" name="Google Shape;1076;p93"/>
          <p:cNvSpPr txBox="1"/>
          <p:nvPr>
            <p:ph type="ctrTitle"/>
          </p:nvPr>
        </p:nvSpPr>
        <p:spPr>
          <a:xfrm>
            <a:off x="1654400" y="1586200"/>
            <a:ext cx="2727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Placing ports (thin tubes)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7" name="Google Shape;1077;p93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78" name="Google Shape;1078;p93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9" name="Google Shape;1079;p93"/>
          <p:cNvSpPr txBox="1"/>
          <p:nvPr>
            <p:ph idx="5" type="subTitle"/>
          </p:nvPr>
        </p:nvSpPr>
        <p:spPr>
          <a:xfrm flipH="1">
            <a:off x="1654400" y="1877643"/>
            <a:ext cx="25602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surgeon makes one or more small incisions (only finger tip size), and places the ports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0" name="Google Shape;1080;p93"/>
          <p:cNvSpPr txBox="1"/>
          <p:nvPr>
            <p:ph idx="1" type="subTitle"/>
          </p:nvPr>
        </p:nvSpPr>
        <p:spPr>
          <a:xfrm flipH="1">
            <a:off x="1654400" y="3630223"/>
            <a:ext cx="2560200" cy="13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long thin camera is placed through one of the ports, which provides high-definition images in 3D to console.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1" name="Google Shape;1081;p93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Operation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2" name="Google Shape;1082;p93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94"/>
          <p:cNvSpPr/>
          <p:nvPr/>
        </p:nvSpPr>
        <p:spPr>
          <a:xfrm>
            <a:off x="4995400" y="1333047"/>
            <a:ext cx="1646100" cy="673800"/>
          </a:xfrm>
          <a:prstGeom prst="roundRect">
            <a:avLst>
              <a:gd fmla="val 113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94"/>
          <p:cNvSpPr txBox="1"/>
          <p:nvPr/>
        </p:nvSpPr>
        <p:spPr>
          <a:xfrm>
            <a:off x="5280450" y="1333047"/>
            <a:ext cx="10761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</a:t>
            </a:r>
            <a:endParaRPr b="1" sz="24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89" name="Google Shape;1089;p94"/>
          <p:cNvSpPr/>
          <p:nvPr/>
        </p:nvSpPr>
        <p:spPr>
          <a:xfrm>
            <a:off x="4346775" y="2183375"/>
            <a:ext cx="3095100" cy="1675500"/>
          </a:xfrm>
          <a:prstGeom prst="roundRect">
            <a:avLst>
              <a:gd fmla="val 113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94"/>
          <p:cNvSpPr/>
          <p:nvPr/>
        </p:nvSpPr>
        <p:spPr>
          <a:xfrm>
            <a:off x="713225" y="2183425"/>
            <a:ext cx="3095100" cy="16755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94"/>
          <p:cNvSpPr/>
          <p:nvPr/>
        </p:nvSpPr>
        <p:spPr>
          <a:xfrm>
            <a:off x="1283300" y="1333047"/>
            <a:ext cx="1646100" cy="6738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94"/>
          <p:cNvSpPr txBox="1"/>
          <p:nvPr>
            <p:ph type="ctrTitle"/>
          </p:nvPr>
        </p:nvSpPr>
        <p:spPr>
          <a:xfrm>
            <a:off x="713223" y="359450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Pros &amp; Cons</a:t>
            </a:r>
            <a:endParaRPr sz="3300"/>
          </a:p>
        </p:txBody>
      </p:sp>
      <p:sp>
        <p:nvSpPr>
          <p:cNvPr id="1093" name="Google Shape;1093;p94"/>
          <p:cNvSpPr txBox="1"/>
          <p:nvPr/>
        </p:nvSpPr>
        <p:spPr>
          <a:xfrm>
            <a:off x="869525" y="2185600"/>
            <a:ext cx="27825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Minimally invasive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Less pain/scarring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Lower risk of complications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Shorter hospital stays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More dexterity for surgeon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Lower fatigue for surgeon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94"/>
          <p:cNvSpPr txBox="1"/>
          <p:nvPr/>
        </p:nvSpPr>
        <p:spPr>
          <a:xfrm>
            <a:off x="4502799" y="2203175"/>
            <a:ext cx="28563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No standard tactile feedback for Surgeon (yet)</a:t>
            </a: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2. Higher costs</a:t>
            </a: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3. Risk of malfunctioning</a:t>
            </a: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4. Massive learning curve on the equipment</a:t>
            </a: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94"/>
          <p:cNvSpPr txBox="1"/>
          <p:nvPr/>
        </p:nvSpPr>
        <p:spPr>
          <a:xfrm>
            <a:off x="1568350" y="1333047"/>
            <a:ext cx="10761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Pros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96" name="Google Shape;1096;p94"/>
          <p:cNvSpPr/>
          <p:nvPr/>
        </p:nvSpPr>
        <p:spPr>
          <a:xfrm>
            <a:off x="733425" y="4039850"/>
            <a:ext cx="3014700" cy="673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94"/>
          <p:cNvSpPr txBox="1"/>
          <p:nvPr/>
        </p:nvSpPr>
        <p:spPr>
          <a:xfrm>
            <a:off x="1057325" y="4158500"/>
            <a:ext cx="2406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Lower risk/</a:t>
            </a:r>
            <a:endParaRPr b="1"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higher operability</a:t>
            </a:r>
            <a:endParaRPr b="1"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98" name="Google Shape;1098;p94"/>
          <p:cNvSpPr/>
          <p:nvPr/>
        </p:nvSpPr>
        <p:spPr>
          <a:xfrm>
            <a:off x="4346775" y="4035400"/>
            <a:ext cx="3095100" cy="673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94"/>
          <p:cNvSpPr txBox="1"/>
          <p:nvPr/>
        </p:nvSpPr>
        <p:spPr>
          <a:xfrm>
            <a:off x="5071275" y="4154050"/>
            <a:ext cx="16461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Applicability</a:t>
            </a:r>
            <a:endParaRPr b="1" sz="18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100" name="Google Shape;1100;p94"/>
          <p:cNvGrpSpPr/>
          <p:nvPr/>
        </p:nvGrpSpPr>
        <p:grpSpPr>
          <a:xfrm>
            <a:off x="7643434" y="123900"/>
            <a:ext cx="1500566" cy="5019611"/>
            <a:chOff x="7643434" y="123900"/>
            <a:chExt cx="1500566" cy="5019611"/>
          </a:xfrm>
        </p:grpSpPr>
        <p:sp>
          <p:nvSpPr>
            <p:cNvPr id="1101" name="Google Shape;1101;p94"/>
            <p:cNvSpPr/>
            <p:nvPr/>
          </p:nvSpPr>
          <p:spPr>
            <a:xfrm flipH="1">
              <a:off x="8275046" y="704084"/>
              <a:ext cx="467420" cy="37937"/>
            </a:xfrm>
            <a:custGeom>
              <a:rect b="b" l="l" r="r" t="t"/>
              <a:pathLst>
                <a:path extrusionOk="0" h="1278" w="15746">
                  <a:moveTo>
                    <a:pt x="0" y="1"/>
                  </a:moveTo>
                  <a:lnTo>
                    <a:pt x="31" y="1277"/>
                  </a:lnTo>
                  <a:lnTo>
                    <a:pt x="15745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4"/>
            <p:cNvSpPr/>
            <p:nvPr/>
          </p:nvSpPr>
          <p:spPr>
            <a:xfrm flipH="1">
              <a:off x="8580921" y="989219"/>
              <a:ext cx="194021" cy="191320"/>
            </a:xfrm>
            <a:custGeom>
              <a:rect b="b" l="l" r="r" t="t"/>
              <a:pathLst>
                <a:path extrusionOk="0" h="6445" w="6536">
                  <a:moveTo>
                    <a:pt x="1246" y="1"/>
                  </a:moveTo>
                  <a:lnTo>
                    <a:pt x="760" y="274"/>
                  </a:lnTo>
                  <a:lnTo>
                    <a:pt x="0" y="518"/>
                  </a:lnTo>
                  <a:cubicBezTo>
                    <a:pt x="0" y="518"/>
                    <a:pt x="547" y="609"/>
                    <a:pt x="699" y="1156"/>
                  </a:cubicBezTo>
                  <a:cubicBezTo>
                    <a:pt x="821" y="1703"/>
                    <a:pt x="1489" y="4347"/>
                    <a:pt x="1398" y="6202"/>
                  </a:cubicBezTo>
                  <a:cubicBezTo>
                    <a:pt x="1398" y="6202"/>
                    <a:pt x="2497" y="5873"/>
                    <a:pt x="3851" y="5873"/>
                  </a:cubicBezTo>
                  <a:cubicBezTo>
                    <a:pt x="4715" y="5873"/>
                    <a:pt x="5683" y="6007"/>
                    <a:pt x="6535" y="6445"/>
                  </a:cubicBezTo>
                  <a:cubicBezTo>
                    <a:pt x="4195" y="4439"/>
                    <a:pt x="2553" y="1885"/>
                    <a:pt x="2553" y="1885"/>
                  </a:cubicBezTo>
                  <a:lnTo>
                    <a:pt x="2037" y="761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4"/>
            <p:cNvSpPr/>
            <p:nvPr/>
          </p:nvSpPr>
          <p:spPr>
            <a:xfrm flipH="1">
              <a:off x="7971883" y="2809212"/>
              <a:ext cx="1050315" cy="253569"/>
            </a:xfrm>
            <a:custGeom>
              <a:rect b="b" l="l" r="r" t="t"/>
              <a:pathLst>
                <a:path extrusionOk="0" fill="none" h="8542" w="35382">
                  <a:moveTo>
                    <a:pt x="34865" y="1"/>
                  </a:moveTo>
                  <a:cubicBezTo>
                    <a:pt x="34865" y="1"/>
                    <a:pt x="35381" y="3071"/>
                    <a:pt x="35138" y="3831"/>
                  </a:cubicBezTo>
                  <a:cubicBezTo>
                    <a:pt x="34895" y="4590"/>
                    <a:pt x="29029" y="7782"/>
                    <a:pt x="17205" y="8177"/>
                  </a:cubicBezTo>
                  <a:cubicBezTo>
                    <a:pt x="5381" y="8542"/>
                    <a:pt x="1" y="6141"/>
                    <a:pt x="1" y="614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4"/>
            <p:cNvSpPr/>
            <p:nvPr/>
          </p:nvSpPr>
          <p:spPr>
            <a:xfrm flipH="1">
              <a:off x="7995364" y="2834475"/>
              <a:ext cx="1030426" cy="182296"/>
            </a:xfrm>
            <a:custGeom>
              <a:rect b="b" l="l" r="r" t="t"/>
              <a:pathLst>
                <a:path extrusionOk="0" fill="none" h="6141" w="34712">
                  <a:moveTo>
                    <a:pt x="0" y="3375"/>
                  </a:moveTo>
                  <a:cubicBezTo>
                    <a:pt x="11520" y="6141"/>
                    <a:pt x="23952" y="4925"/>
                    <a:pt x="34712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4"/>
            <p:cNvSpPr/>
            <p:nvPr/>
          </p:nvSpPr>
          <p:spPr>
            <a:xfrm flipH="1">
              <a:off x="7785987" y="2024194"/>
              <a:ext cx="206637" cy="101998"/>
            </a:xfrm>
            <a:custGeom>
              <a:rect b="b" l="l" r="r" t="t"/>
              <a:pathLst>
                <a:path extrusionOk="0" h="3436" w="6961">
                  <a:moveTo>
                    <a:pt x="6687" y="1"/>
                  </a:moveTo>
                  <a:lnTo>
                    <a:pt x="0" y="3101"/>
                  </a:lnTo>
                  <a:lnTo>
                    <a:pt x="91" y="3435"/>
                  </a:lnTo>
                  <a:cubicBezTo>
                    <a:pt x="2123" y="2718"/>
                    <a:pt x="4042" y="2227"/>
                    <a:pt x="5685" y="2227"/>
                  </a:cubicBezTo>
                  <a:cubicBezTo>
                    <a:pt x="6132" y="2227"/>
                    <a:pt x="6558" y="2263"/>
                    <a:pt x="6961" y="2341"/>
                  </a:cubicBezTo>
                  <a:lnTo>
                    <a:pt x="6383" y="456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4"/>
            <p:cNvSpPr/>
            <p:nvPr/>
          </p:nvSpPr>
          <p:spPr>
            <a:xfrm flipH="1">
              <a:off x="8737037" y="703194"/>
              <a:ext cx="117315" cy="123638"/>
            </a:xfrm>
            <a:custGeom>
              <a:rect b="b" l="l" r="r" t="t"/>
              <a:pathLst>
                <a:path extrusionOk="0" h="4165" w="3952">
                  <a:moveTo>
                    <a:pt x="3769" y="0"/>
                  </a:moveTo>
                  <a:lnTo>
                    <a:pt x="213" y="304"/>
                  </a:lnTo>
                  <a:lnTo>
                    <a:pt x="0" y="1064"/>
                  </a:lnTo>
                  <a:cubicBezTo>
                    <a:pt x="0" y="1064"/>
                    <a:pt x="1429" y="1277"/>
                    <a:pt x="1946" y="2371"/>
                  </a:cubicBezTo>
                  <a:cubicBezTo>
                    <a:pt x="2493" y="3466"/>
                    <a:pt x="2705" y="4165"/>
                    <a:pt x="2705" y="4165"/>
                  </a:cubicBezTo>
                  <a:lnTo>
                    <a:pt x="3952" y="407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4"/>
            <p:cNvSpPr/>
            <p:nvPr/>
          </p:nvSpPr>
          <p:spPr>
            <a:xfrm flipH="1">
              <a:off x="7896079" y="1964614"/>
              <a:ext cx="637960" cy="492919"/>
            </a:xfrm>
            <a:custGeom>
              <a:rect b="b" l="l" r="r" t="t"/>
              <a:pathLst>
                <a:path extrusionOk="0" h="16605" w="21491">
                  <a:moveTo>
                    <a:pt x="15936" y="1"/>
                  </a:moveTo>
                  <a:cubicBezTo>
                    <a:pt x="15864" y="1"/>
                    <a:pt x="15789" y="11"/>
                    <a:pt x="15715" y="32"/>
                  </a:cubicBezTo>
                  <a:lnTo>
                    <a:pt x="669" y="4378"/>
                  </a:lnTo>
                  <a:cubicBezTo>
                    <a:pt x="244" y="4500"/>
                    <a:pt x="1" y="4926"/>
                    <a:pt x="122" y="5351"/>
                  </a:cubicBezTo>
                  <a:lnTo>
                    <a:pt x="2554" y="14774"/>
                  </a:lnTo>
                  <a:lnTo>
                    <a:pt x="2949" y="14926"/>
                  </a:lnTo>
                  <a:cubicBezTo>
                    <a:pt x="2949" y="14926"/>
                    <a:pt x="3435" y="14713"/>
                    <a:pt x="4651" y="14500"/>
                  </a:cubicBezTo>
                  <a:cubicBezTo>
                    <a:pt x="4863" y="14458"/>
                    <a:pt x="5050" y="14440"/>
                    <a:pt x="5216" y="14440"/>
                  </a:cubicBezTo>
                  <a:cubicBezTo>
                    <a:pt x="6002" y="14440"/>
                    <a:pt x="6293" y="14834"/>
                    <a:pt x="6293" y="14834"/>
                  </a:cubicBezTo>
                  <a:cubicBezTo>
                    <a:pt x="6293" y="14834"/>
                    <a:pt x="7334" y="14256"/>
                    <a:pt x="9050" y="14256"/>
                  </a:cubicBezTo>
                  <a:cubicBezTo>
                    <a:pt x="9093" y="14256"/>
                    <a:pt x="9136" y="14256"/>
                    <a:pt x="9180" y="14257"/>
                  </a:cubicBezTo>
                  <a:cubicBezTo>
                    <a:pt x="10943" y="14257"/>
                    <a:pt x="13071" y="16506"/>
                    <a:pt x="13071" y="16506"/>
                  </a:cubicBezTo>
                  <a:cubicBezTo>
                    <a:pt x="13071" y="16506"/>
                    <a:pt x="16627" y="16537"/>
                    <a:pt x="18360" y="16597"/>
                  </a:cubicBezTo>
                  <a:cubicBezTo>
                    <a:pt x="18493" y="16602"/>
                    <a:pt x="18624" y="16604"/>
                    <a:pt x="18753" y="16604"/>
                  </a:cubicBezTo>
                  <a:cubicBezTo>
                    <a:pt x="20299" y="16604"/>
                    <a:pt x="21490" y="16293"/>
                    <a:pt x="21490" y="16293"/>
                  </a:cubicBezTo>
                  <a:lnTo>
                    <a:pt x="16718" y="579"/>
                  </a:lnTo>
                  <a:cubicBezTo>
                    <a:pt x="16593" y="228"/>
                    <a:pt x="16281" y="1"/>
                    <a:pt x="1593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4"/>
            <p:cNvSpPr/>
            <p:nvPr/>
          </p:nvSpPr>
          <p:spPr>
            <a:xfrm flipH="1">
              <a:off x="7832904" y="2683788"/>
              <a:ext cx="552230" cy="211209"/>
            </a:xfrm>
            <a:custGeom>
              <a:rect b="b" l="l" r="r" t="t"/>
              <a:pathLst>
                <a:path extrusionOk="0" h="7115" w="18603">
                  <a:moveTo>
                    <a:pt x="7690" y="1"/>
                  </a:moveTo>
                  <a:cubicBezTo>
                    <a:pt x="7690" y="1"/>
                    <a:pt x="7113" y="335"/>
                    <a:pt x="4407" y="761"/>
                  </a:cubicBezTo>
                  <a:cubicBezTo>
                    <a:pt x="3723" y="867"/>
                    <a:pt x="3106" y="907"/>
                    <a:pt x="2565" y="907"/>
                  </a:cubicBezTo>
                  <a:cubicBezTo>
                    <a:pt x="941" y="907"/>
                    <a:pt x="0" y="548"/>
                    <a:pt x="0" y="548"/>
                  </a:cubicBezTo>
                  <a:lnTo>
                    <a:pt x="0" y="548"/>
                  </a:lnTo>
                  <a:lnTo>
                    <a:pt x="1854" y="6536"/>
                  </a:lnTo>
                  <a:cubicBezTo>
                    <a:pt x="1955" y="6887"/>
                    <a:pt x="2283" y="7114"/>
                    <a:pt x="2617" y="7114"/>
                  </a:cubicBezTo>
                  <a:cubicBezTo>
                    <a:pt x="2687" y="7114"/>
                    <a:pt x="2758" y="7104"/>
                    <a:pt x="2827" y="7083"/>
                  </a:cubicBezTo>
                  <a:lnTo>
                    <a:pt x="17933" y="2888"/>
                  </a:lnTo>
                  <a:cubicBezTo>
                    <a:pt x="18359" y="2767"/>
                    <a:pt x="18602" y="2280"/>
                    <a:pt x="18450" y="1855"/>
                  </a:cubicBezTo>
                  <a:lnTo>
                    <a:pt x="18450" y="1855"/>
                  </a:lnTo>
                  <a:cubicBezTo>
                    <a:pt x="18450" y="1855"/>
                    <a:pt x="18444" y="1855"/>
                    <a:pt x="18428" y="1855"/>
                  </a:cubicBezTo>
                  <a:cubicBezTo>
                    <a:pt x="18302" y="1855"/>
                    <a:pt x="17579" y="1831"/>
                    <a:pt x="14742" y="1399"/>
                  </a:cubicBezTo>
                  <a:cubicBezTo>
                    <a:pt x="11550" y="913"/>
                    <a:pt x="7690" y="1"/>
                    <a:pt x="769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4"/>
            <p:cNvSpPr/>
            <p:nvPr/>
          </p:nvSpPr>
          <p:spPr>
            <a:xfrm flipH="1">
              <a:off x="8864272" y="3031204"/>
              <a:ext cx="111912" cy="2112296"/>
            </a:xfrm>
            <a:custGeom>
              <a:rect b="b" l="l" r="r" t="t"/>
              <a:pathLst>
                <a:path extrusionOk="0" fill="none" h="71157" w="3770">
                  <a:moveTo>
                    <a:pt x="2281" y="0"/>
                  </a:moveTo>
                  <a:cubicBezTo>
                    <a:pt x="2281" y="0"/>
                    <a:pt x="3101" y="6505"/>
                    <a:pt x="1" y="10547"/>
                  </a:cubicBezTo>
                  <a:cubicBezTo>
                    <a:pt x="639" y="18268"/>
                    <a:pt x="1916" y="45046"/>
                    <a:pt x="1916" y="45046"/>
                  </a:cubicBezTo>
                  <a:cubicBezTo>
                    <a:pt x="1916" y="45046"/>
                    <a:pt x="578" y="49454"/>
                    <a:pt x="1217" y="53922"/>
                  </a:cubicBezTo>
                  <a:cubicBezTo>
                    <a:pt x="1855" y="58390"/>
                    <a:pt x="3770" y="71156"/>
                    <a:pt x="3770" y="7115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4"/>
            <p:cNvSpPr/>
            <p:nvPr/>
          </p:nvSpPr>
          <p:spPr>
            <a:xfrm flipH="1">
              <a:off x="8864272" y="3344303"/>
              <a:ext cx="112803" cy="1799208"/>
            </a:xfrm>
            <a:custGeom>
              <a:rect b="b" l="l" r="r" t="t"/>
              <a:pathLst>
                <a:path extrusionOk="0" fill="none" h="60610" w="3800">
                  <a:moveTo>
                    <a:pt x="0" y="0"/>
                  </a:moveTo>
                  <a:cubicBezTo>
                    <a:pt x="639" y="7721"/>
                    <a:pt x="1946" y="34499"/>
                    <a:pt x="1946" y="34499"/>
                  </a:cubicBezTo>
                  <a:cubicBezTo>
                    <a:pt x="1946" y="34499"/>
                    <a:pt x="608" y="38907"/>
                    <a:pt x="1247" y="43375"/>
                  </a:cubicBezTo>
                  <a:cubicBezTo>
                    <a:pt x="1885" y="47843"/>
                    <a:pt x="3800" y="60609"/>
                    <a:pt x="3800" y="606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4"/>
            <p:cNvSpPr/>
            <p:nvPr/>
          </p:nvSpPr>
          <p:spPr>
            <a:xfrm flipH="1">
              <a:off x="8839900" y="3036607"/>
              <a:ext cx="136284" cy="374476"/>
            </a:xfrm>
            <a:custGeom>
              <a:rect b="b" l="l" r="r" t="t"/>
              <a:pathLst>
                <a:path extrusionOk="0" fill="none" h="12615" w="4591">
                  <a:moveTo>
                    <a:pt x="4074" y="0"/>
                  </a:moveTo>
                  <a:cubicBezTo>
                    <a:pt x="4074" y="0"/>
                    <a:pt x="4591" y="8602"/>
                    <a:pt x="1" y="1261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4"/>
            <p:cNvSpPr/>
            <p:nvPr/>
          </p:nvSpPr>
          <p:spPr>
            <a:xfrm flipH="1">
              <a:off x="8153262" y="123900"/>
              <a:ext cx="956451" cy="1047584"/>
            </a:xfrm>
            <a:custGeom>
              <a:rect b="b" l="l" r="r" t="t"/>
              <a:pathLst>
                <a:path extrusionOk="0" h="35290" w="32220">
                  <a:moveTo>
                    <a:pt x="19454" y="0"/>
                  </a:moveTo>
                  <a:cubicBezTo>
                    <a:pt x="12888" y="0"/>
                    <a:pt x="9089" y="4651"/>
                    <a:pt x="8572" y="7569"/>
                  </a:cubicBezTo>
                  <a:cubicBezTo>
                    <a:pt x="4468" y="9058"/>
                    <a:pt x="4195" y="14165"/>
                    <a:pt x="4651" y="16019"/>
                  </a:cubicBezTo>
                  <a:cubicBezTo>
                    <a:pt x="578" y="17995"/>
                    <a:pt x="0" y="24955"/>
                    <a:pt x="2857" y="28238"/>
                  </a:cubicBezTo>
                  <a:cubicBezTo>
                    <a:pt x="4920" y="30633"/>
                    <a:pt x="7210" y="30957"/>
                    <a:pt x="8297" y="30957"/>
                  </a:cubicBezTo>
                  <a:cubicBezTo>
                    <a:pt x="8699" y="30957"/>
                    <a:pt x="8937" y="30913"/>
                    <a:pt x="8937" y="30913"/>
                  </a:cubicBezTo>
                  <a:cubicBezTo>
                    <a:pt x="8937" y="30913"/>
                    <a:pt x="9393" y="34226"/>
                    <a:pt x="12432" y="35290"/>
                  </a:cubicBezTo>
                  <a:cubicBezTo>
                    <a:pt x="12432" y="35290"/>
                    <a:pt x="12675" y="31308"/>
                    <a:pt x="11551" y="29423"/>
                  </a:cubicBezTo>
                  <a:cubicBezTo>
                    <a:pt x="11427" y="29520"/>
                    <a:pt x="11177" y="29580"/>
                    <a:pt x="10853" y="29580"/>
                  </a:cubicBezTo>
                  <a:cubicBezTo>
                    <a:pt x="9747" y="29580"/>
                    <a:pt x="7781" y="28874"/>
                    <a:pt x="7052" y="26475"/>
                  </a:cubicBezTo>
                  <a:cubicBezTo>
                    <a:pt x="6110" y="23405"/>
                    <a:pt x="6444" y="22128"/>
                    <a:pt x="7143" y="21460"/>
                  </a:cubicBezTo>
                  <a:cubicBezTo>
                    <a:pt x="7873" y="20821"/>
                    <a:pt x="8420" y="20426"/>
                    <a:pt x="8420" y="20426"/>
                  </a:cubicBezTo>
                  <a:cubicBezTo>
                    <a:pt x="8420" y="20426"/>
                    <a:pt x="8724" y="19666"/>
                    <a:pt x="8754" y="18633"/>
                  </a:cubicBezTo>
                  <a:cubicBezTo>
                    <a:pt x="8815" y="17600"/>
                    <a:pt x="8997" y="16353"/>
                    <a:pt x="8997" y="16353"/>
                  </a:cubicBezTo>
                  <a:lnTo>
                    <a:pt x="9666" y="16444"/>
                  </a:lnTo>
                  <a:cubicBezTo>
                    <a:pt x="9666" y="16444"/>
                    <a:pt x="13921" y="13375"/>
                    <a:pt x="20153" y="12493"/>
                  </a:cubicBezTo>
                  <a:cubicBezTo>
                    <a:pt x="22109" y="12208"/>
                    <a:pt x="23689" y="12110"/>
                    <a:pt x="24936" y="12110"/>
                  </a:cubicBezTo>
                  <a:cubicBezTo>
                    <a:pt x="27680" y="12110"/>
                    <a:pt x="28815" y="12584"/>
                    <a:pt x="28815" y="12584"/>
                  </a:cubicBezTo>
                  <a:cubicBezTo>
                    <a:pt x="28815" y="12584"/>
                    <a:pt x="29818" y="14803"/>
                    <a:pt x="29910" y="16688"/>
                  </a:cubicBezTo>
                  <a:cubicBezTo>
                    <a:pt x="30001" y="18572"/>
                    <a:pt x="29849" y="19575"/>
                    <a:pt x="29849" y="19575"/>
                  </a:cubicBezTo>
                  <a:lnTo>
                    <a:pt x="28542" y="19514"/>
                  </a:lnTo>
                  <a:lnTo>
                    <a:pt x="28542" y="19514"/>
                  </a:lnTo>
                  <a:lnTo>
                    <a:pt x="28755" y="22919"/>
                  </a:lnTo>
                  <a:cubicBezTo>
                    <a:pt x="28755" y="22919"/>
                    <a:pt x="32037" y="21034"/>
                    <a:pt x="32129" y="16870"/>
                  </a:cubicBezTo>
                  <a:cubicBezTo>
                    <a:pt x="32220" y="12706"/>
                    <a:pt x="30274" y="9909"/>
                    <a:pt x="30274" y="9909"/>
                  </a:cubicBezTo>
                  <a:cubicBezTo>
                    <a:pt x="30274" y="9909"/>
                    <a:pt x="30090" y="9512"/>
                    <a:pt x="29843" y="9472"/>
                  </a:cubicBezTo>
                  <a:lnTo>
                    <a:pt x="29843" y="9472"/>
                  </a:lnTo>
                  <a:cubicBezTo>
                    <a:pt x="29912" y="9063"/>
                    <a:pt x="29917" y="8491"/>
                    <a:pt x="29788" y="7691"/>
                  </a:cubicBezTo>
                  <a:cubicBezTo>
                    <a:pt x="29332" y="5016"/>
                    <a:pt x="26718" y="4803"/>
                    <a:pt x="26718" y="4803"/>
                  </a:cubicBezTo>
                  <a:cubicBezTo>
                    <a:pt x="26718" y="4803"/>
                    <a:pt x="25989" y="0"/>
                    <a:pt x="1945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4"/>
            <p:cNvSpPr/>
            <p:nvPr/>
          </p:nvSpPr>
          <p:spPr>
            <a:xfrm flipH="1">
              <a:off x="8817336" y="593118"/>
              <a:ext cx="65010" cy="138065"/>
            </a:xfrm>
            <a:custGeom>
              <a:rect b="b" l="l" r="r" t="t"/>
              <a:pathLst>
                <a:path extrusionOk="0" fill="none" h="4651" w="2190">
                  <a:moveTo>
                    <a:pt x="1034" y="0"/>
                  </a:moveTo>
                  <a:cubicBezTo>
                    <a:pt x="1034" y="0"/>
                    <a:pt x="2189" y="3131"/>
                    <a:pt x="1" y="465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4"/>
            <p:cNvSpPr/>
            <p:nvPr/>
          </p:nvSpPr>
          <p:spPr>
            <a:xfrm flipH="1">
              <a:off x="8218203" y="609356"/>
              <a:ext cx="638851" cy="97486"/>
            </a:xfrm>
            <a:custGeom>
              <a:rect b="b" l="l" r="r" t="t"/>
              <a:pathLst>
                <a:path extrusionOk="0" fill="none" h="3284" w="21521">
                  <a:moveTo>
                    <a:pt x="578" y="152"/>
                  </a:moveTo>
                  <a:lnTo>
                    <a:pt x="21429" y="0"/>
                  </a:lnTo>
                  <a:lnTo>
                    <a:pt x="21520" y="3131"/>
                  </a:lnTo>
                  <a:lnTo>
                    <a:pt x="0" y="328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4"/>
            <p:cNvSpPr/>
            <p:nvPr/>
          </p:nvSpPr>
          <p:spPr>
            <a:xfrm flipH="1">
              <a:off x="8223634" y="483487"/>
              <a:ext cx="600053" cy="129486"/>
            </a:xfrm>
            <a:custGeom>
              <a:rect b="b" l="l" r="r" t="t"/>
              <a:pathLst>
                <a:path extrusionOk="0" h="4362" w="20214">
                  <a:moveTo>
                    <a:pt x="14445" y="0"/>
                  </a:moveTo>
                  <a:cubicBezTo>
                    <a:pt x="10768" y="0"/>
                    <a:pt x="5358" y="808"/>
                    <a:pt x="1" y="4362"/>
                  </a:cubicBezTo>
                  <a:lnTo>
                    <a:pt x="20214" y="4119"/>
                  </a:lnTo>
                  <a:cubicBezTo>
                    <a:pt x="20214" y="4119"/>
                    <a:pt x="19879" y="1565"/>
                    <a:pt x="19028" y="532"/>
                  </a:cubicBezTo>
                  <a:cubicBezTo>
                    <a:pt x="18838" y="418"/>
                    <a:pt x="17089" y="0"/>
                    <a:pt x="1444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94"/>
            <p:cNvSpPr/>
            <p:nvPr/>
          </p:nvSpPr>
          <p:spPr>
            <a:xfrm flipH="1">
              <a:off x="8223634" y="431596"/>
              <a:ext cx="600053" cy="181375"/>
            </a:xfrm>
            <a:custGeom>
              <a:rect b="b" l="l" r="r" t="t"/>
              <a:pathLst>
                <a:path extrusionOk="0" fill="none" h="6110" w="20214">
                  <a:moveTo>
                    <a:pt x="20214" y="5867"/>
                  </a:moveTo>
                  <a:cubicBezTo>
                    <a:pt x="20214" y="5867"/>
                    <a:pt x="19879" y="3313"/>
                    <a:pt x="19028" y="2280"/>
                  </a:cubicBezTo>
                  <a:cubicBezTo>
                    <a:pt x="18572" y="2006"/>
                    <a:pt x="9211" y="0"/>
                    <a:pt x="1" y="611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94"/>
            <p:cNvSpPr/>
            <p:nvPr/>
          </p:nvSpPr>
          <p:spPr>
            <a:xfrm flipH="1">
              <a:off x="8243465" y="381961"/>
              <a:ext cx="600082" cy="221984"/>
            </a:xfrm>
            <a:custGeom>
              <a:rect b="b" l="l" r="r" t="t"/>
              <a:pathLst>
                <a:path extrusionOk="0" fill="none" h="7478" w="20215">
                  <a:moveTo>
                    <a:pt x="19819" y="4074"/>
                  </a:moveTo>
                  <a:lnTo>
                    <a:pt x="20214" y="1794"/>
                  </a:lnTo>
                  <a:cubicBezTo>
                    <a:pt x="20214" y="1794"/>
                    <a:pt x="16141" y="1"/>
                    <a:pt x="9576" y="1156"/>
                  </a:cubicBezTo>
                  <a:cubicBezTo>
                    <a:pt x="3041" y="2341"/>
                    <a:pt x="1" y="7478"/>
                    <a:pt x="1" y="747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4"/>
            <p:cNvSpPr/>
            <p:nvPr/>
          </p:nvSpPr>
          <p:spPr>
            <a:xfrm flipH="1">
              <a:off x="8737041" y="710407"/>
              <a:ext cx="211149" cy="318550"/>
            </a:xfrm>
            <a:custGeom>
              <a:rect b="b" l="l" r="r" t="t"/>
              <a:pathLst>
                <a:path extrusionOk="0" fill="none" h="10731" w="7113">
                  <a:moveTo>
                    <a:pt x="4833" y="1794"/>
                  </a:moveTo>
                  <a:cubicBezTo>
                    <a:pt x="4833" y="1794"/>
                    <a:pt x="3769" y="1"/>
                    <a:pt x="1885" y="1520"/>
                  </a:cubicBezTo>
                  <a:cubicBezTo>
                    <a:pt x="0" y="3040"/>
                    <a:pt x="1368" y="7934"/>
                    <a:pt x="3617" y="9332"/>
                  </a:cubicBezTo>
                  <a:cubicBezTo>
                    <a:pt x="5866" y="10730"/>
                    <a:pt x="7113" y="9271"/>
                    <a:pt x="7113" y="927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4"/>
            <p:cNvSpPr/>
            <p:nvPr/>
          </p:nvSpPr>
          <p:spPr>
            <a:xfrm flipH="1">
              <a:off x="8722581" y="1004567"/>
              <a:ext cx="138095" cy="353726"/>
            </a:xfrm>
            <a:custGeom>
              <a:rect b="b" l="l" r="r" t="t"/>
              <a:pathLst>
                <a:path extrusionOk="0" fill="none" h="11916" w="4652">
                  <a:moveTo>
                    <a:pt x="3344" y="1"/>
                  </a:moveTo>
                  <a:cubicBezTo>
                    <a:pt x="3344" y="1"/>
                    <a:pt x="4651" y="4681"/>
                    <a:pt x="4195" y="6870"/>
                  </a:cubicBezTo>
                  <a:cubicBezTo>
                    <a:pt x="3770" y="9058"/>
                    <a:pt x="3648" y="10913"/>
                    <a:pt x="0" y="1191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4"/>
            <p:cNvSpPr/>
            <p:nvPr/>
          </p:nvSpPr>
          <p:spPr>
            <a:xfrm flipH="1">
              <a:off x="8247081" y="703194"/>
              <a:ext cx="470121" cy="563956"/>
            </a:xfrm>
            <a:custGeom>
              <a:rect b="b" l="l" r="r" t="t"/>
              <a:pathLst>
                <a:path extrusionOk="0" fill="none" h="18998" w="15837">
                  <a:moveTo>
                    <a:pt x="15198" y="0"/>
                  </a:moveTo>
                  <a:cubicBezTo>
                    <a:pt x="15198" y="0"/>
                    <a:pt x="15837" y="4712"/>
                    <a:pt x="15320" y="9058"/>
                  </a:cubicBezTo>
                  <a:cubicBezTo>
                    <a:pt x="14834" y="13405"/>
                    <a:pt x="14590" y="16779"/>
                    <a:pt x="10700" y="17569"/>
                  </a:cubicBezTo>
                  <a:cubicBezTo>
                    <a:pt x="3374" y="18998"/>
                    <a:pt x="0" y="10244"/>
                    <a:pt x="0" y="1024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4"/>
            <p:cNvSpPr/>
            <p:nvPr/>
          </p:nvSpPr>
          <p:spPr>
            <a:xfrm flipH="1">
              <a:off x="8336393" y="1235554"/>
              <a:ext cx="106510" cy="169679"/>
            </a:xfrm>
            <a:custGeom>
              <a:rect b="b" l="l" r="r" t="t"/>
              <a:pathLst>
                <a:path extrusionOk="0" fill="none" h="5716" w="3588">
                  <a:moveTo>
                    <a:pt x="335" y="1"/>
                  </a:moveTo>
                  <a:cubicBezTo>
                    <a:pt x="335" y="1"/>
                    <a:pt x="1" y="4378"/>
                    <a:pt x="3587" y="571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4"/>
            <p:cNvSpPr/>
            <p:nvPr/>
          </p:nvSpPr>
          <p:spPr>
            <a:xfrm flipH="1">
              <a:off x="8242581" y="1333013"/>
              <a:ext cx="782318" cy="630747"/>
            </a:xfrm>
            <a:custGeom>
              <a:rect b="b" l="l" r="r" t="t"/>
              <a:pathLst>
                <a:path extrusionOk="0" fill="none" h="21248" w="26354">
                  <a:moveTo>
                    <a:pt x="20822" y="183"/>
                  </a:moveTo>
                  <a:cubicBezTo>
                    <a:pt x="20822" y="183"/>
                    <a:pt x="24195" y="365"/>
                    <a:pt x="25107" y="1672"/>
                  </a:cubicBezTo>
                  <a:cubicBezTo>
                    <a:pt x="26019" y="2949"/>
                    <a:pt x="26354" y="4833"/>
                    <a:pt x="26262" y="7782"/>
                  </a:cubicBezTo>
                  <a:cubicBezTo>
                    <a:pt x="26171" y="10761"/>
                    <a:pt x="24256" y="20913"/>
                    <a:pt x="24256" y="20913"/>
                  </a:cubicBezTo>
                  <a:lnTo>
                    <a:pt x="23010" y="21247"/>
                  </a:lnTo>
                  <a:cubicBezTo>
                    <a:pt x="23010" y="21247"/>
                    <a:pt x="20578" y="15867"/>
                    <a:pt x="15867" y="11520"/>
                  </a:cubicBezTo>
                  <a:cubicBezTo>
                    <a:pt x="11125" y="7144"/>
                    <a:pt x="0" y="1216"/>
                    <a:pt x="0" y="1216"/>
                  </a:cubicBezTo>
                  <a:cubicBezTo>
                    <a:pt x="0" y="1216"/>
                    <a:pt x="2371" y="1"/>
                    <a:pt x="3770" y="304"/>
                  </a:cubicBezTo>
                  <a:cubicBezTo>
                    <a:pt x="4894" y="365"/>
                    <a:pt x="11612" y="3739"/>
                    <a:pt x="16657" y="7751"/>
                  </a:cubicBezTo>
                  <a:cubicBezTo>
                    <a:pt x="21703" y="11764"/>
                    <a:pt x="22797" y="14469"/>
                    <a:pt x="22797" y="14469"/>
                  </a:cubicBezTo>
                  <a:cubicBezTo>
                    <a:pt x="22797" y="14469"/>
                    <a:pt x="25077" y="4590"/>
                    <a:pt x="22828" y="158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4"/>
            <p:cNvSpPr/>
            <p:nvPr/>
          </p:nvSpPr>
          <p:spPr>
            <a:xfrm flipH="1">
              <a:off x="9028495" y="1372703"/>
              <a:ext cx="89352" cy="29804"/>
            </a:xfrm>
            <a:custGeom>
              <a:rect b="b" l="l" r="r" t="t"/>
              <a:pathLst>
                <a:path extrusionOk="0" fill="none" h="1004" w="3010">
                  <a:moveTo>
                    <a:pt x="1" y="1004"/>
                  </a:moveTo>
                  <a:cubicBezTo>
                    <a:pt x="1" y="1004"/>
                    <a:pt x="1520" y="548"/>
                    <a:pt x="3010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4"/>
            <p:cNvSpPr/>
            <p:nvPr/>
          </p:nvSpPr>
          <p:spPr>
            <a:xfrm flipH="1">
              <a:off x="7790510" y="1382648"/>
              <a:ext cx="489981" cy="736307"/>
            </a:xfrm>
            <a:custGeom>
              <a:rect b="b" l="l" r="r" t="t"/>
              <a:pathLst>
                <a:path extrusionOk="0" fill="none" h="24804" w="16506">
                  <a:moveTo>
                    <a:pt x="1" y="0"/>
                  </a:moveTo>
                  <a:cubicBezTo>
                    <a:pt x="1" y="0"/>
                    <a:pt x="1460" y="517"/>
                    <a:pt x="3800" y="1794"/>
                  </a:cubicBezTo>
                  <a:cubicBezTo>
                    <a:pt x="9393" y="4712"/>
                    <a:pt x="13588" y="10122"/>
                    <a:pt x="16506" y="21460"/>
                  </a:cubicBezTo>
                  <a:cubicBezTo>
                    <a:pt x="15077" y="22371"/>
                    <a:pt x="9606" y="24803"/>
                    <a:pt x="9606" y="24803"/>
                  </a:cubicBezTo>
                  <a:cubicBezTo>
                    <a:pt x="9606" y="24803"/>
                    <a:pt x="10244" y="21399"/>
                    <a:pt x="9697" y="15776"/>
                  </a:cubicBezTo>
                  <a:cubicBezTo>
                    <a:pt x="9120" y="10183"/>
                    <a:pt x="6840" y="6779"/>
                    <a:pt x="6840" y="677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4"/>
            <p:cNvSpPr/>
            <p:nvPr/>
          </p:nvSpPr>
          <p:spPr>
            <a:xfrm flipH="1">
              <a:off x="7643434" y="2032328"/>
              <a:ext cx="987145" cy="730874"/>
            </a:xfrm>
            <a:custGeom>
              <a:rect b="b" l="l" r="r" t="t"/>
              <a:pathLst>
                <a:path extrusionOk="0" fill="none" h="24621" w="33254">
                  <a:moveTo>
                    <a:pt x="27782" y="0"/>
                  </a:moveTo>
                  <a:cubicBezTo>
                    <a:pt x="27782" y="0"/>
                    <a:pt x="31399" y="10487"/>
                    <a:pt x="32341" y="14195"/>
                  </a:cubicBezTo>
                  <a:cubicBezTo>
                    <a:pt x="33253" y="17873"/>
                    <a:pt x="33101" y="20000"/>
                    <a:pt x="32250" y="21155"/>
                  </a:cubicBezTo>
                  <a:cubicBezTo>
                    <a:pt x="31399" y="22280"/>
                    <a:pt x="31703" y="22918"/>
                    <a:pt x="29423" y="23769"/>
                  </a:cubicBezTo>
                  <a:cubicBezTo>
                    <a:pt x="27144" y="24621"/>
                    <a:pt x="16019" y="22067"/>
                    <a:pt x="16019" y="22067"/>
                  </a:cubicBezTo>
                  <a:cubicBezTo>
                    <a:pt x="16019" y="22067"/>
                    <a:pt x="12402" y="23344"/>
                    <a:pt x="8268" y="22493"/>
                  </a:cubicBezTo>
                  <a:cubicBezTo>
                    <a:pt x="2462" y="23192"/>
                    <a:pt x="1885" y="20821"/>
                    <a:pt x="1885" y="20821"/>
                  </a:cubicBezTo>
                  <a:cubicBezTo>
                    <a:pt x="1885" y="20821"/>
                    <a:pt x="1095" y="20578"/>
                    <a:pt x="760" y="19575"/>
                  </a:cubicBezTo>
                  <a:cubicBezTo>
                    <a:pt x="31" y="18937"/>
                    <a:pt x="699" y="17873"/>
                    <a:pt x="699" y="17873"/>
                  </a:cubicBezTo>
                  <a:cubicBezTo>
                    <a:pt x="699" y="17873"/>
                    <a:pt x="0" y="17447"/>
                    <a:pt x="517" y="16414"/>
                  </a:cubicBezTo>
                  <a:cubicBezTo>
                    <a:pt x="882" y="15684"/>
                    <a:pt x="4104" y="13830"/>
                    <a:pt x="5958" y="12827"/>
                  </a:cubicBezTo>
                  <a:cubicBezTo>
                    <a:pt x="6748" y="12371"/>
                    <a:pt x="7660" y="12189"/>
                    <a:pt x="8572" y="12310"/>
                  </a:cubicBezTo>
                  <a:lnTo>
                    <a:pt x="9697" y="12462"/>
                  </a:lnTo>
                  <a:cubicBezTo>
                    <a:pt x="9697" y="12462"/>
                    <a:pt x="11733" y="11550"/>
                    <a:pt x="13010" y="12189"/>
                  </a:cubicBezTo>
                  <a:cubicBezTo>
                    <a:pt x="14286" y="12857"/>
                    <a:pt x="15137" y="13587"/>
                    <a:pt x="15137" y="13587"/>
                  </a:cubicBezTo>
                  <a:lnTo>
                    <a:pt x="16414" y="14134"/>
                  </a:lnTo>
                  <a:lnTo>
                    <a:pt x="24013" y="14286"/>
                  </a:lnTo>
                  <a:cubicBezTo>
                    <a:pt x="24013" y="14286"/>
                    <a:pt x="27843" y="13678"/>
                    <a:pt x="30092" y="1516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4"/>
            <p:cNvSpPr/>
            <p:nvPr/>
          </p:nvSpPr>
          <p:spPr>
            <a:xfrm flipH="1">
              <a:off x="8242556" y="2403166"/>
              <a:ext cx="121827" cy="17188"/>
            </a:xfrm>
            <a:custGeom>
              <a:rect b="b" l="l" r="r" t="t"/>
              <a:pathLst>
                <a:path extrusionOk="0" fill="none" h="579" w="4104">
                  <a:moveTo>
                    <a:pt x="0" y="1"/>
                  </a:moveTo>
                  <a:lnTo>
                    <a:pt x="3739" y="548"/>
                  </a:lnTo>
                  <a:lnTo>
                    <a:pt x="4104" y="578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4"/>
            <p:cNvSpPr/>
            <p:nvPr/>
          </p:nvSpPr>
          <p:spPr>
            <a:xfrm flipH="1">
              <a:off x="8470843" y="2483467"/>
              <a:ext cx="138985" cy="79437"/>
            </a:xfrm>
            <a:custGeom>
              <a:rect b="b" l="l" r="r" t="t"/>
              <a:pathLst>
                <a:path extrusionOk="0" fill="none" h="2676" w="4682">
                  <a:moveTo>
                    <a:pt x="0" y="2676"/>
                  </a:moveTo>
                  <a:lnTo>
                    <a:pt x="4377" y="700"/>
                  </a:lnTo>
                  <a:lnTo>
                    <a:pt x="4681" y="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4"/>
            <p:cNvSpPr/>
            <p:nvPr/>
          </p:nvSpPr>
          <p:spPr>
            <a:xfrm flipH="1">
              <a:off x="8444690" y="2540316"/>
              <a:ext cx="162436" cy="73114"/>
            </a:xfrm>
            <a:custGeom>
              <a:rect b="b" l="l" r="r" t="t"/>
              <a:pathLst>
                <a:path extrusionOk="0" fill="none" h="2463" w="5472">
                  <a:moveTo>
                    <a:pt x="1" y="2463"/>
                  </a:moveTo>
                  <a:lnTo>
                    <a:pt x="4986" y="1004"/>
                  </a:lnTo>
                  <a:lnTo>
                    <a:pt x="5472" y="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4"/>
            <p:cNvSpPr/>
            <p:nvPr/>
          </p:nvSpPr>
          <p:spPr>
            <a:xfrm flipH="1">
              <a:off x="8394136" y="2600786"/>
              <a:ext cx="181405" cy="52364"/>
            </a:xfrm>
            <a:custGeom>
              <a:rect b="b" l="l" r="r" t="t"/>
              <a:pathLst>
                <a:path extrusionOk="0" fill="none" h="1764" w="6111">
                  <a:moveTo>
                    <a:pt x="1" y="1763"/>
                  </a:moveTo>
                  <a:lnTo>
                    <a:pt x="4985" y="851"/>
                  </a:lnTo>
                  <a:lnTo>
                    <a:pt x="6110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4"/>
            <p:cNvSpPr/>
            <p:nvPr/>
          </p:nvSpPr>
          <p:spPr>
            <a:xfrm flipH="1">
              <a:off x="8966216" y="2423026"/>
              <a:ext cx="177783" cy="1166680"/>
            </a:xfrm>
            <a:custGeom>
              <a:rect b="b" l="l" r="r" t="t"/>
              <a:pathLst>
                <a:path extrusionOk="0" fill="none" h="39302" w="5989">
                  <a:moveTo>
                    <a:pt x="3709" y="0"/>
                  </a:moveTo>
                  <a:cubicBezTo>
                    <a:pt x="3709" y="0"/>
                    <a:pt x="3617" y="4043"/>
                    <a:pt x="3344" y="6140"/>
                  </a:cubicBezTo>
                  <a:cubicBezTo>
                    <a:pt x="3921" y="11247"/>
                    <a:pt x="3860" y="25989"/>
                    <a:pt x="3860" y="25989"/>
                  </a:cubicBezTo>
                  <a:cubicBezTo>
                    <a:pt x="3860" y="25989"/>
                    <a:pt x="4985" y="27995"/>
                    <a:pt x="5289" y="28724"/>
                  </a:cubicBezTo>
                  <a:cubicBezTo>
                    <a:pt x="5623" y="29454"/>
                    <a:pt x="5927" y="30457"/>
                    <a:pt x="5958" y="31004"/>
                  </a:cubicBezTo>
                  <a:cubicBezTo>
                    <a:pt x="5988" y="31521"/>
                    <a:pt x="4864" y="33223"/>
                    <a:pt x="4833" y="33557"/>
                  </a:cubicBezTo>
                  <a:cubicBezTo>
                    <a:pt x="4803" y="33861"/>
                    <a:pt x="4590" y="34378"/>
                    <a:pt x="4073" y="34530"/>
                  </a:cubicBezTo>
                  <a:cubicBezTo>
                    <a:pt x="4073" y="34530"/>
                    <a:pt x="4012" y="37904"/>
                    <a:pt x="3222" y="38603"/>
                  </a:cubicBezTo>
                  <a:cubicBezTo>
                    <a:pt x="2432" y="39302"/>
                    <a:pt x="1429" y="39120"/>
                    <a:pt x="973" y="38451"/>
                  </a:cubicBezTo>
                  <a:cubicBezTo>
                    <a:pt x="547" y="37782"/>
                    <a:pt x="0" y="37600"/>
                    <a:pt x="0" y="3760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4"/>
            <p:cNvSpPr/>
            <p:nvPr/>
          </p:nvSpPr>
          <p:spPr>
            <a:xfrm flipH="1">
              <a:off x="7961044" y="2941849"/>
              <a:ext cx="137174" cy="2165550"/>
            </a:xfrm>
            <a:custGeom>
              <a:rect b="b" l="l" r="r" t="t"/>
              <a:pathLst>
                <a:path extrusionOk="0" fill="none" h="72951" w="4621">
                  <a:moveTo>
                    <a:pt x="3132" y="1"/>
                  </a:moveTo>
                  <a:cubicBezTo>
                    <a:pt x="3132" y="1"/>
                    <a:pt x="3770" y="2554"/>
                    <a:pt x="4195" y="6536"/>
                  </a:cubicBezTo>
                  <a:cubicBezTo>
                    <a:pt x="4621" y="10518"/>
                    <a:pt x="3770" y="17661"/>
                    <a:pt x="3770" y="17661"/>
                  </a:cubicBezTo>
                  <a:lnTo>
                    <a:pt x="3770" y="38178"/>
                  </a:lnTo>
                  <a:cubicBezTo>
                    <a:pt x="3770" y="38178"/>
                    <a:pt x="3831" y="42585"/>
                    <a:pt x="2281" y="50123"/>
                  </a:cubicBezTo>
                  <a:cubicBezTo>
                    <a:pt x="1429" y="60610"/>
                    <a:pt x="1" y="72950"/>
                    <a:pt x="1" y="7295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4"/>
            <p:cNvSpPr/>
            <p:nvPr/>
          </p:nvSpPr>
          <p:spPr>
            <a:xfrm flipH="1">
              <a:off x="8330992" y="3372267"/>
              <a:ext cx="152522" cy="1754087"/>
            </a:xfrm>
            <a:custGeom>
              <a:rect b="b" l="l" r="r" t="t"/>
              <a:pathLst>
                <a:path extrusionOk="0" fill="none" h="59090" w="5138">
                  <a:moveTo>
                    <a:pt x="5138" y="1"/>
                  </a:moveTo>
                  <a:cubicBezTo>
                    <a:pt x="5138" y="1"/>
                    <a:pt x="2585" y="3010"/>
                    <a:pt x="2098" y="4590"/>
                  </a:cubicBezTo>
                  <a:cubicBezTo>
                    <a:pt x="1612" y="6140"/>
                    <a:pt x="2281" y="22189"/>
                    <a:pt x="1855" y="27144"/>
                  </a:cubicBezTo>
                  <a:cubicBezTo>
                    <a:pt x="2189" y="33952"/>
                    <a:pt x="913" y="35837"/>
                    <a:pt x="913" y="35837"/>
                  </a:cubicBezTo>
                  <a:lnTo>
                    <a:pt x="1" y="5909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4"/>
            <p:cNvSpPr/>
            <p:nvPr/>
          </p:nvSpPr>
          <p:spPr>
            <a:xfrm flipH="1">
              <a:off x="8193857" y="705005"/>
              <a:ext cx="547718" cy="615370"/>
            </a:xfrm>
            <a:custGeom>
              <a:rect b="b" l="l" r="r" t="t"/>
              <a:pathLst>
                <a:path extrusionOk="0" fill="none" h="20730" w="18451">
                  <a:moveTo>
                    <a:pt x="1" y="395"/>
                  </a:moveTo>
                  <a:cubicBezTo>
                    <a:pt x="1" y="395"/>
                    <a:pt x="153" y="11946"/>
                    <a:pt x="1612" y="15715"/>
                  </a:cubicBezTo>
                  <a:cubicBezTo>
                    <a:pt x="3071" y="19484"/>
                    <a:pt x="9363" y="20730"/>
                    <a:pt x="13922" y="19727"/>
                  </a:cubicBezTo>
                  <a:cubicBezTo>
                    <a:pt x="18451" y="18754"/>
                    <a:pt x="18025" y="11459"/>
                    <a:pt x="17965" y="8845"/>
                  </a:cubicBezTo>
                  <a:cubicBezTo>
                    <a:pt x="17934" y="6262"/>
                    <a:pt x="17448" y="0"/>
                    <a:pt x="17448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4"/>
            <p:cNvSpPr/>
            <p:nvPr/>
          </p:nvSpPr>
          <p:spPr>
            <a:xfrm flipH="1">
              <a:off x="8772215" y="760933"/>
              <a:ext cx="113723" cy="192210"/>
            </a:xfrm>
            <a:custGeom>
              <a:rect b="b" l="l" r="r" t="t"/>
              <a:pathLst>
                <a:path extrusionOk="0" fill="none" h="6475" w="3831">
                  <a:moveTo>
                    <a:pt x="426" y="2037"/>
                  </a:moveTo>
                  <a:cubicBezTo>
                    <a:pt x="0" y="1551"/>
                    <a:pt x="92" y="761"/>
                    <a:pt x="578" y="365"/>
                  </a:cubicBezTo>
                  <a:cubicBezTo>
                    <a:pt x="1095" y="1"/>
                    <a:pt x="1885" y="153"/>
                    <a:pt x="2219" y="669"/>
                  </a:cubicBezTo>
                  <a:cubicBezTo>
                    <a:pt x="2706" y="1399"/>
                    <a:pt x="2189" y="2463"/>
                    <a:pt x="2462" y="3314"/>
                  </a:cubicBezTo>
                  <a:cubicBezTo>
                    <a:pt x="2645" y="3800"/>
                    <a:pt x="3040" y="4165"/>
                    <a:pt x="3314" y="4560"/>
                  </a:cubicBezTo>
                  <a:cubicBezTo>
                    <a:pt x="3617" y="4986"/>
                    <a:pt x="3830" y="5563"/>
                    <a:pt x="3557" y="5989"/>
                  </a:cubicBezTo>
                  <a:cubicBezTo>
                    <a:pt x="3344" y="6353"/>
                    <a:pt x="2858" y="6475"/>
                    <a:pt x="2462" y="6353"/>
                  </a:cubicBezTo>
                  <a:cubicBezTo>
                    <a:pt x="2067" y="6232"/>
                    <a:pt x="1733" y="5928"/>
                    <a:pt x="1551" y="5563"/>
                  </a:cubicBezTo>
                  <a:cubicBezTo>
                    <a:pt x="1338" y="5198"/>
                    <a:pt x="1247" y="4803"/>
                    <a:pt x="1125" y="437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4"/>
            <p:cNvSpPr/>
            <p:nvPr/>
          </p:nvSpPr>
          <p:spPr>
            <a:xfrm flipH="1">
              <a:off x="9118708" y="3441763"/>
              <a:ext cx="19889" cy="111912"/>
            </a:xfrm>
            <a:custGeom>
              <a:rect b="b" l="l" r="r" t="t"/>
              <a:pathLst>
                <a:path extrusionOk="0" fill="none" h="3770" w="670">
                  <a:moveTo>
                    <a:pt x="1" y="0"/>
                  </a:moveTo>
                  <a:lnTo>
                    <a:pt x="517" y="881"/>
                  </a:lnTo>
                  <a:lnTo>
                    <a:pt x="669" y="3769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4"/>
            <p:cNvSpPr/>
            <p:nvPr/>
          </p:nvSpPr>
          <p:spPr>
            <a:xfrm flipH="1">
              <a:off x="9021248" y="3344303"/>
              <a:ext cx="9974" cy="98376"/>
            </a:xfrm>
            <a:custGeom>
              <a:rect b="b" l="l" r="r" t="t"/>
              <a:pathLst>
                <a:path extrusionOk="0" fill="none" h="3314" w="336">
                  <a:moveTo>
                    <a:pt x="335" y="0"/>
                  </a:moveTo>
                  <a:lnTo>
                    <a:pt x="1" y="730"/>
                  </a:lnTo>
                  <a:lnTo>
                    <a:pt x="183" y="331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4"/>
            <p:cNvSpPr/>
            <p:nvPr/>
          </p:nvSpPr>
          <p:spPr>
            <a:xfrm flipH="1">
              <a:off x="8536713" y="768147"/>
              <a:ext cx="38828" cy="87571"/>
            </a:xfrm>
            <a:custGeom>
              <a:rect b="b" l="l" r="r" t="t"/>
              <a:pathLst>
                <a:path extrusionOk="0" h="2950" w="1308">
                  <a:moveTo>
                    <a:pt x="669" y="1"/>
                  </a:moveTo>
                  <a:cubicBezTo>
                    <a:pt x="274" y="1"/>
                    <a:pt x="1" y="670"/>
                    <a:pt x="1" y="1490"/>
                  </a:cubicBezTo>
                  <a:cubicBezTo>
                    <a:pt x="1" y="2281"/>
                    <a:pt x="304" y="2949"/>
                    <a:pt x="669" y="2949"/>
                  </a:cubicBezTo>
                  <a:cubicBezTo>
                    <a:pt x="1034" y="2949"/>
                    <a:pt x="1308" y="2281"/>
                    <a:pt x="1308" y="1490"/>
                  </a:cubicBezTo>
                  <a:cubicBezTo>
                    <a:pt x="1308" y="670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4"/>
            <p:cNvSpPr/>
            <p:nvPr/>
          </p:nvSpPr>
          <p:spPr>
            <a:xfrm flipH="1">
              <a:off x="8347226" y="768147"/>
              <a:ext cx="38828" cy="87571"/>
            </a:xfrm>
            <a:custGeom>
              <a:rect b="b" l="l" r="r" t="t"/>
              <a:pathLst>
                <a:path extrusionOk="0" h="2950" w="1308">
                  <a:moveTo>
                    <a:pt x="669" y="1"/>
                  </a:moveTo>
                  <a:cubicBezTo>
                    <a:pt x="305" y="1"/>
                    <a:pt x="1" y="670"/>
                    <a:pt x="1" y="1490"/>
                  </a:cubicBezTo>
                  <a:cubicBezTo>
                    <a:pt x="1" y="2281"/>
                    <a:pt x="305" y="2949"/>
                    <a:pt x="669" y="2949"/>
                  </a:cubicBezTo>
                  <a:cubicBezTo>
                    <a:pt x="1034" y="2949"/>
                    <a:pt x="1308" y="2281"/>
                    <a:pt x="1308" y="1490"/>
                  </a:cubicBezTo>
                  <a:cubicBezTo>
                    <a:pt x="1308" y="670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4"/>
            <p:cNvSpPr/>
            <p:nvPr/>
          </p:nvSpPr>
          <p:spPr>
            <a:xfrm flipH="1">
              <a:off x="8367978" y="817782"/>
              <a:ext cx="64980" cy="172381"/>
            </a:xfrm>
            <a:custGeom>
              <a:rect b="b" l="l" r="r" t="t"/>
              <a:pathLst>
                <a:path extrusionOk="0" fill="none" h="5807" w="2189">
                  <a:moveTo>
                    <a:pt x="426" y="1"/>
                  </a:moveTo>
                  <a:cubicBezTo>
                    <a:pt x="0" y="1976"/>
                    <a:pt x="730" y="4013"/>
                    <a:pt x="2189" y="4438"/>
                  </a:cubicBezTo>
                  <a:cubicBezTo>
                    <a:pt x="1854" y="5624"/>
                    <a:pt x="578" y="5806"/>
                    <a:pt x="578" y="580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4"/>
            <p:cNvSpPr/>
            <p:nvPr/>
          </p:nvSpPr>
          <p:spPr>
            <a:xfrm flipH="1">
              <a:off x="8432042" y="1015402"/>
              <a:ext cx="98376" cy="53255"/>
            </a:xfrm>
            <a:custGeom>
              <a:rect b="b" l="l" r="r" t="t"/>
              <a:pathLst>
                <a:path extrusionOk="0" fill="none" h="1794" w="3314">
                  <a:moveTo>
                    <a:pt x="0" y="0"/>
                  </a:moveTo>
                  <a:cubicBezTo>
                    <a:pt x="0" y="0"/>
                    <a:pt x="943" y="1763"/>
                    <a:pt x="3313" y="179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4"/>
            <p:cNvSpPr/>
            <p:nvPr/>
          </p:nvSpPr>
          <p:spPr>
            <a:xfrm flipH="1">
              <a:off x="8125272" y="2036840"/>
              <a:ext cx="264375" cy="157924"/>
            </a:xfrm>
            <a:custGeom>
              <a:rect b="b" l="l" r="r" t="t"/>
              <a:pathLst>
                <a:path extrusionOk="0" h="5320" w="8906">
                  <a:moveTo>
                    <a:pt x="8025" y="0"/>
                  </a:moveTo>
                  <a:lnTo>
                    <a:pt x="0" y="2371"/>
                  </a:lnTo>
                  <a:lnTo>
                    <a:pt x="882" y="5319"/>
                  </a:lnTo>
                  <a:lnTo>
                    <a:pt x="8906" y="2979"/>
                  </a:lnTo>
                  <a:lnTo>
                    <a:pt x="802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4"/>
            <p:cNvSpPr/>
            <p:nvPr/>
          </p:nvSpPr>
          <p:spPr>
            <a:xfrm flipH="1">
              <a:off x="8917497" y="1637088"/>
              <a:ext cx="48743" cy="382610"/>
            </a:xfrm>
            <a:custGeom>
              <a:rect b="b" l="l" r="r" t="t"/>
              <a:pathLst>
                <a:path extrusionOk="0" fill="none" h="12889" w="1642">
                  <a:moveTo>
                    <a:pt x="0" y="1"/>
                  </a:moveTo>
                  <a:cubicBezTo>
                    <a:pt x="1216" y="4165"/>
                    <a:pt x="1642" y="8572"/>
                    <a:pt x="1277" y="1288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4"/>
            <p:cNvSpPr/>
            <p:nvPr/>
          </p:nvSpPr>
          <p:spPr>
            <a:xfrm flipH="1">
              <a:off x="8911172" y="1727333"/>
              <a:ext cx="1840" cy="147089"/>
            </a:xfrm>
            <a:custGeom>
              <a:rect b="b" l="l" r="r" t="t"/>
              <a:pathLst>
                <a:path extrusionOk="0" fill="none" h="4955" w="62">
                  <a:moveTo>
                    <a:pt x="1" y="0"/>
                  </a:moveTo>
                  <a:cubicBezTo>
                    <a:pt x="31" y="1642"/>
                    <a:pt x="61" y="3283"/>
                    <a:pt x="61" y="495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4"/>
            <p:cNvSpPr/>
            <p:nvPr/>
          </p:nvSpPr>
          <p:spPr>
            <a:xfrm flipH="1">
              <a:off x="8305728" y="3442653"/>
              <a:ext cx="115504" cy="55956"/>
            </a:xfrm>
            <a:custGeom>
              <a:rect b="b" l="l" r="r" t="t"/>
              <a:pathLst>
                <a:path extrusionOk="0" fill="none" h="1885" w="3891">
                  <a:moveTo>
                    <a:pt x="0" y="1885"/>
                  </a:moveTo>
                  <a:cubicBezTo>
                    <a:pt x="0" y="1885"/>
                    <a:pt x="2280" y="0"/>
                    <a:pt x="3891" y="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4"/>
            <p:cNvSpPr/>
            <p:nvPr/>
          </p:nvSpPr>
          <p:spPr>
            <a:xfrm flipH="1">
              <a:off x="8600781" y="331435"/>
              <a:ext cx="194941" cy="36127"/>
            </a:xfrm>
            <a:custGeom>
              <a:rect b="b" l="l" r="r" t="t"/>
              <a:pathLst>
                <a:path extrusionOk="0" fill="none" h="1217" w="6567">
                  <a:moveTo>
                    <a:pt x="1" y="730"/>
                  </a:moveTo>
                  <a:cubicBezTo>
                    <a:pt x="2129" y="0"/>
                    <a:pt x="4560" y="183"/>
                    <a:pt x="6566" y="121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4"/>
            <p:cNvSpPr/>
            <p:nvPr/>
          </p:nvSpPr>
          <p:spPr>
            <a:xfrm flipH="1">
              <a:off x="8343606" y="277288"/>
              <a:ext cx="72224" cy="37017"/>
            </a:xfrm>
            <a:custGeom>
              <a:rect b="b" l="l" r="r" t="t"/>
              <a:pathLst>
                <a:path extrusionOk="0" fill="none" h="1247" w="2433">
                  <a:moveTo>
                    <a:pt x="2432" y="1"/>
                  </a:moveTo>
                  <a:cubicBezTo>
                    <a:pt x="1490" y="92"/>
                    <a:pt x="608" y="548"/>
                    <a:pt x="1" y="124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4"/>
            <p:cNvSpPr/>
            <p:nvPr/>
          </p:nvSpPr>
          <p:spPr>
            <a:xfrm flipH="1">
              <a:off x="8873294" y="603033"/>
              <a:ext cx="49633" cy="9944"/>
            </a:xfrm>
            <a:custGeom>
              <a:rect b="b" l="l" r="r" t="t"/>
              <a:pathLst>
                <a:path extrusionOk="0" fill="none" h="335" w="1672">
                  <a:moveTo>
                    <a:pt x="0" y="1"/>
                  </a:moveTo>
                  <a:cubicBezTo>
                    <a:pt x="547" y="122"/>
                    <a:pt x="1125" y="213"/>
                    <a:pt x="1672" y="33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4"/>
            <p:cNvSpPr/>
            <p:nvPr/>
          </p:nvSpPr>
          <p:spPr>
            <a:xfrm flipH="1">
              <a:off x="7967336" y="2986082"/>
              <a:ext cx="124558" cy="307715"/>
            </a:xfrm>
            <a:custGeom>
              <a:rect b="b" l="l" r="r" t="t"/>
              <a:pathLst>
                <a:path extrusionOk="0" fill="none" h="10366" w="4196">
                  <a:moveTo>
                    <a:pt x="31" y="0"/>
                  </a:moveTo>
                  <a:cubicBezTo>
                    <a:pt x="1" y="2857"/>
                    <a:pt x="2432" y="8724"/>
                    <a:pt x="4195" y="10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4"/>
            <p:cNvSpPr/>
            <p:nvPr/>
          </p:nvSpPr>
          <p:spPr>
            <a:xfrm flipH="1">
              <a:off x="7970039" y="2995997"/>
              <a:ext cx="159735" cy="354647"/>
            </a:xfrm>
            <a:custGeom>
              <a:rect b="b" l="l" r="r" t="t"/>
              <a:pathLst>
                <a:path extrusionOk="0" fill="none" h="11947" w="5381">
                  <a:moveTo>
                    <a:pt x="30" y="1"/>
                  </a:moveTo>
                  <a:cubicBezTo>
                    <a:pt x="0" y="2858"/>
                    <a:pt x="3617" y="10335"/>
                    <a:pt x="5380" y="1194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4"/>
            <p:cNvSpPr/>
            <p:nvPr/>
          </p:nvSpPr>
          <p:spPr>
            <a:xfrm flipH="1">
              <a:off x="8542121" y="2173069"/>
              <a:ext cx="179594" cy="30724"/>
            </a:xfrm>
            <a:custGeom>
              <a:rect b="b" l="l" r="r" t="t"/>
              <a:pathLst>
                <a:path extrusionOk="0" fill="none" h="1035" w="6050">
                  <a:moveTo>
                    <a:pt x="6049" y="1"/>
                  </a:moveTo>
                  <a:cubicBezTo>
                    <a:pt x="4043" y="335"/>
                    <a:pt x="2037" y="700"/>
                    <a:pt x="0" y="103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4"/>
            <p:cNvSpPr/>
            <p:nvPr/>
          </p:nvSpPr>
          <p:spPr>
            <a:xfrm flipH="1">
              <a:off x="8578218" y="2205576"/>
              <a:ext cx="146199" cy="34316"/>
            </a:xfrm>
            <a:custGeom>
              <a:rect b="b" l="l" r="r" t="t"/>
              <a:pathLst>
                <a:path extrusionOk="0" fill="none" h="1156" w="4925">
                  <a:moveTo>
                    <a:pt x="4924" y="0"/>
                  </a:moveTo>
                  <a:cubicBezTo>
                    <a:pt x="3283" y="395"/>
                    <a:pt x="1642" y="760"/>
                    <a:pt x="0" y="115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4"/>
            <p:cNvSpPr/>
            <p:nvPr/>
          </p:nvSpPr>
          <p:spPr>
            <a:xfrm flipH="1">
              <a:off x="8007943" y="1620849"/>
              <a:ext cx="27102" cy="111022"/>
            </a:xfrm>
            <a:custGeom>
              <a:rect b="b" l="l" r="r" t="t"/>
              <a:pathLst>
                <a:path extrusionOk="0" fill="none" h="3740" w="913">
                  <a:moveTo>
                    <a:pt x="1" y="1"/>
                  </a:moveTo>
                  <a:cubicBezTo>
                    <a:pt x="305" y="1247"/>
                    <a:pt x="608" y="2493"/>
                    <a:pt x="912" y="373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4"/>
            <p:cNvSpPr/>
            <p:nvPr/>
          </p:nvSpPr>
          <p:spPr>
            <a:xfrm flipH="1">
              <a:off x="7798603" y="1973668"/>
              <a:ext cx="183216" cy="90242"/>
            </a:xfrm>
            <a:custGeom>
              <a:rect b="b" l="l" r="r" t="t"/>
              <a:pathLst>
                <a:path extrusionOk="0" fill="none" h="3040" w="6172">
                  <a:moveTo>
                    <a:pt x="6171" y="0"/>
                  </a:moveTo>
                  <a:cubicBezTo>
                    <a:pt x="5381" y="821"/>
                    <a:pt x="4347" y="1459"/>
                    <a:pt x="3284" y="1915"/>
                  </a:cubicBezTo>
                  <a:cubicBezTo>
                    <a:pt x="2250" y="2371"/>
                    <a:pt x="1126" y="2706"/>
                    <a:pt x="1" y="304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4"/>
            <p:cNvSpPr/>
            <p:nvPr/>
          </p:nvSpPr>
          <p:spPr>
            <a:xfrm flipH="1">
              <a:off x="7872608" y="2118952"/>
              <a:ext cx="121827" cy="329355"/>
            </a:xfrm>
            <a:custGeom>
              <a:rect b="b" l="l" r="r" t="t"/>
              <a:pathLst>
                <a:path extrusionOk="0" h="11095" w="4104">
                  <a:moveTo>
                    <a:pt x="517" y="0"/>
                  </a:moveTo>
                  <a:lnTo>
                    <a:pt x="0" y="213"/>
                  </a:lnTo>
                  <a:lnTo>
                    <a:pt x="3313" y="11094"/>
                  </a:lnTo>
                  <a:lnTo>
                    <a:pt x="4104" y="1106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4"/>
            <p:cNvSpPr/>
            <p:nvPr/>
          </p:nvSpPr>
          <p:spPr>
            <a:xfrm flipH="1">
              <a:off x="8022407" y="2958088"/>
              <a:ext cx="1014218" cy="144744"/>
            </a:xfrm>
            <a:custGeom>
              <a:rect b="b" l="l" r="r" t="t"/>
              <a:pathLst>
                <a:path extrusionOk="0" h="4876" w="34166">
                  <a:moveTo>
                    <a:pt x="34165" y="1"/>
                  </a:moveTo>
                  <a:cubicBezTo>
                    <a:pt x="34164" y="1"/>
                    <a:pt x="27113" y="3223"/>
                    <a:pt x="16140" y="3253"/>
                  </a:cubicBezTo>
                  <a:cubicBezTo>
                    <a:pt x="16057" y="3254"/>
                    <a:pt x="15973" y="3254"/>
                    <a:pt x="15890" y="3254"/>
                  </a:cubicBezTo>
                  <a:cubicBezTo>
                    <a:pt x="5106" y="3254"/>
                    <a:pt x="1095" y="1308"/>
                    <a:pt x="1095" y="1308"/>
                  </a:cubicBezTo>
                  <a:lnTo>
                    <a:pt x="0" y="1399"/>
                  </a:lnTo>
                  <a:lnTo>
                    <a:pt x="61" y="3770"/>
                  </a:lnTo>
                  <a:cubicBezTo>
                    <a:pt x="61" y="3770"/>
                    <a:pt x="4211" y="4875"/>
                    <a:pt x="11518" y="4875"/>
                  </a:cubicBezTo>
                  <a:cubicBezTo>
                    <a:pt x="13674" y="4875"/>
                    <a:pt x="16105" y="4779"/>
                    <a:pt x="18785" y="4530"/>
                  </a:cubicBezTo>
                  <a:cubicBezTo>
                    <a:pt x="30578" y="3436"/>
                    <a:pt x="34165" y="1"/>
                    <a:pt x="341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4"/>
            <p:cNvSpPr/>
            <p:nvPr/>
          </p:nvSpPr>
          <p:spPr>
            <a:xfrm flipH="1">
              <a:off x="7838336" y="2683788"/>
              <a:ext cx="546798" cy="57797"/>
            </a:xfrm>
            <a:custGeom>
              <a:rect b="b" l="l" r="r" t="t"/>
              <a:pathLst>
                <a:path extrusionOk="0" h="1947" w="18420">
                  <a:moveTo>
                    <a:pt x="7690" y="1"/>
                  </a:moveTo>
                  <a:cubicBezTo>
                    <a:pt x="7690" y="1"/>
                    <a:pt x="6809" y="365"/>
                    <a:pt x="4620" y="761"/>
                  </a:cubicBezTo>
                  <a:cubicBezTo>
                    <a:pt x="4088" y="848"/>
                    <a:pt x="3545" y="881"/>
                    <a:pt x="3027" y="881"/>
                  </a:cubicBezTo>
                  <a:cubicBezTo>
                    <a:pt x="1387" y="881"/>
                    <a:pt x="0" y="548"/>
                    <a:pt x="0" y="548"/>
                  </a:cubicBezTo>
                  <a:lnTo>
                    <a:pt x="0" y="548"/>
                  </a:lnTo>
                  <a:lnTo>
                    <a:pt x="486" y="1916"/>
                  </a:lnTo>
                  <a:cubicBezTo>
                    <a:pt x="916" y="1933"/>
                    <a:pt x="1352" y="1944"/>
                    <a:pt x="1795" y="1944"/>
                  </a:cubicBezTo>
                  <a:cubicBezTo>
                    <a:pt x="3640" y="1944"/>
                    <a:pt x="5618" y="1757"/>
                    <a:pt x="7873" y="1095"/>
                  </a:cubicBezTo>
                  <a:lnTo>
                    <a:pt x="18420" y="1946"/>
                  </a:lnTo>
                  <a:lnTo>
                    <a:pt x="18420" y="194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4"/>
            <p:cNvSpPr/>
            <p:nvPr/>
          </p:nvSpPr>
          <p:spPr>
            <a:xfrm flipH="1">
              <a:off x="8368869" y="3472428"/>
              <a:ext cx="66821" cy="282453"/>
            </a:xfrm>
            <a:custGeom>
              <a:rect b="b" l="l" r="r" t="t"/>
              <a:pathLst>
                <a:path extrusionOk="0" h="9515" w="2251">
                  <a:moveTo>
                    <a:pt x="2250" y="0"/>
                  </a:moveTo>
                  <a:cubicBezTo>
                    <a:pt x="2250" y="1"/>
                    <a:pt x="1976" y="152"/>
                    <a:pt x="943" y="396"/>
                  </a:cubicBezTo>
                  <a:cubicBezTo>
                    <a:pt x="1" y="912"/>
                    <a:pt x="214" y="4043"/>
                    <a:pt x="426" y="9514"/>
                  </a:cubicBezTo>
                  <a:cubicBezTo>
                    <a:pt x="487" y="7447"/>
                    <a:pt x="2250" y="1"/>
                    <a:pt x="22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94"/>
          <p:cNvGrpSpPr/>
          <p:nvPr/>
        </p:nvGrpSpPr>
        <p:grpSpPr>
          <a:xfrm rot="1007635">
            <a:off x="8059852" y="2195558"/>
            <a:ext cx="297070" cy="203070"/>
            <a:chOff x="5837600" y="1320725"/>
            <a:chExt cx="1830118" cy="1251023"/>
          </a:xfrm>
        </p:grpSpPr>
        <p:sp>
          <p:nvSpPr>
            <p:cNvPr id="1159" name="Google Shape;1159;p94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4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95"/>
          <p:cNvSpPr txBox="1"/>
          <p:nvPr>
            <p:ph type="ctrTitle"/>
          </p:nvPr>
        </p:nvSpPr>
        <p:spPr>
          <a:xfrm>
            <a:off x="1967098" y="120975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 a pretty grape job…</a:t>
            </a:r>
            <a:endParaRPr/>
          </a:p>
        </p:txBody>
      </p:sp>
      <p:pic>
        <p:nvPicPr>
          <p:cNvPr descr=" " id="1166" name="Google Shape;1166;p95" title="Da Vinci Robot Peeling a Grape - Minogue Medical In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100" y="703350"/>
            <a:ext cx="5209800" cy="39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96"/>
          <p:cNvSpPr txBox="1"/>
          <p:nvPr>
            <p:ph idx="4294967295" type="ctrTitle"/>
          </p:nvPr>
        </p:nvSpPr>
        <p:spPr>
          <a:xfrm>
            <a:off x="716700" y="1138750"/>
            <a:ext cx="5874000" cy="23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Agriculture</a:t>
            </a:r>
            <a:r>
              <a:rPr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Agrobot</a:t>
            </a:r>
            <a:endParaRPr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96"/>
          <p:cNvSpPr txBox="1"/>
          <p:nvPr>
            <p:ph idx="1" type="subTitle"/>
          </p:nvPr>
        </p:nvSpPr>
        <p:spPr>
          <a:xfrm>
            <a:off x="723975" y="3040350"/>
            <a:ext cx="7774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Roboto Medium"/>
                <a:ea typeface="Roboto Medium"/>
                <a:cs typeface="Roboto Medium"/>
                <a:sym typeface="Roboto Medium"/>
              </a:rPr>
              <a:t>Robotic high-tech farming equipment </a:t>
            </a:r>
            <a:endParaRPr sz="3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97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78" name="Google Shape;1178;p97"/>
          <p:cNvSpPr txBox="1"/>
          <p:nvPr>
            <p:ph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79" name="Google Shape;1179;p97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Agrobot</a:t>
            </a:r>
            <a:endParaRPr/>
          </a:p>
        </p:txBody>
      </p:sp>
      <p:sp>
        <p:nvSpPr>
          <p:cNvPr id="1180" name="Google Shape;1180;p97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of Agrobot</a:t>
            </a:r>
            <a:endParaRPr/>
          </a:p>
        </p:txBody>
      </p:sp>
      <p:sp>
        <p:nvSpPr>
          <p:cNvPr id="1181" name="Google Shape;1181;p97"/>
          <p:cNvSpPr txBox="1"/>
          <p:nvPr>
            <p:ph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82" name="Google Shape;1182;p97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</a:t>
            </a:r>
            <a:endParaRPr/>
          </a:p>
        </p:txBody>
      </p:sp>
      <p:sp>
        <p:nvSpPr>
          <p:cNvPr id="1183" name="Google Shape;1183;p97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methods</a:t>
            </a:r>
            <a:endParaRPr/>
          </a:p>
        </p:txBody>
      </p:sp>
      <p:sp>
        <p:nvSpPr>
          <p:cNvPr id="1184" name="Google Shape;1184;p97"/>
          <p:cNvSpPr txBox="1"/>
          <p:nvPr>
            <p:ph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85" name="Google Shape;1185;p97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Gripper</a:t>
            </a:r>
            <a:endParaRPr/>
          </a:p>
        </p:txBody>
      </p:sp>
      <p:sp>
        <p:nvSpPr>
          <p:cNvPr id="1186" name="Google Shape;1186;p97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Gripper designs with applying motion method</a:t>
            </a:r>
            <a:endParaRPr/>
          </a:p>
        </p:txBody>
      </p:sp>
      <p:sp>
        <p:nvSpPr>
          <p:cNvPr id="1187" name="Google Shape;1187;p97"/>
          <p:cNvSpPr txBox="1"/>
          <p:nvPr>
            <p:ph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88" name="Google Shape;1188;p97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 Identification</a:t>
            </a:r>
            <a:endParaRPr/>
          </a:p>
        </p:txBody>
      </p:sp>
      <p:sp>
        <p:nvSpPr>
          <p:cNvPr id="1189" name="Google Shape;1189;p97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methods</a:t>
            </a:r>
            <a:endParaRPr/>
          </a:p>
        </p:txBody>
      </p:sp>
      <p:sp>
        <p:nvSpPr>
          <p:cNvPr id="1190" name="Google Shape;1190;p97"/>
          <p:cNvSpPr txBox="1"/>
          <p:nvPr>
            <p:ph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191" name="Google Shape;1191;p97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192" name="Google Shape;1192;p97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Methods</a:t>
            </a:r>
            <a:endParaRPr/>
          </a:p>
        </p:txBody>
      </p:sp>
      <p:sp>
        <p:nvSpPr>
          <p:cNvPr id="1193" name="Google Shape;1193;p97"/>
          <p:cNvSpPr txBox="1"/>
          <p:nvPr>
            <p:ph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194" name="Google Shape;1194;p97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 Arm</a:t>
            </a:r>
            <a:endParaRPr/>
          </a:p>
        </p:txBody>
      </p:sp>
      <p:sp>
        <p:nvSpPr>
          <p:cNvPr id="1195" name="Google Shape;1195;p97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different DOF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8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Agrobot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99"/>
          <p:cNvSpPr txBox="1"/>
          <p:nvPr>
            <p:ph type="title"/>
          </p:nvPr>
        </p:nvSpPr>
        <p:spPr>
          <a:xfrm>
            <a:off x="5063700" y="467625"/>
            <a:ext cx="44196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Roboto"/>
                <a:ea typeface="Roboto"/>
                <a:cs typeface="Roboto"/>
                <a:sym typeface="Roboto"/>
              </a:rPr>
              <a:t>What is the </a:t>
            </a:r>
            <a:r>
              <a:rPr lang="en" sz="3300">
                <a:latin typeface="Roboto"/>
                <a:ea typeface="Roboto"/>
                <a:cs typeface="Roboto"/>
                <a:sym typeface="Roboto"/>
              </a:rPr>
              <a:t>Agrobot?</a:t>
            </a:r>
            <a:endParaRPr sz="3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99"/>
          <p:cNvSpPr txBox="1"/>
          <p:nvPr>
            <p:ph idx="1" type="body"/>
          </p:nvPr>
        </p:nvSpPr>
        <p:spPr>
          <a:xfrm>
            <a:off x="5149900" y="1174425"/>
            <a:ext cx="26769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first pre-commercial robotic harvester for gently harvesting strawberries.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99"/>
          <p:cNvSpPr/>
          <p:nvPr/>
        </p:nvSpPr>
        <p:spPr>
          <a:xfrm rot="10800000">
            <a:off x="7088700" y="44223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99"/>
          <p:cNvSpPr/>
          <p:nvPr/>
        </p:nvSpPr>
        <p:spPr>
          <a:xfrm rot="10800000">
            <a:off x="0" y="367050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9" name="Google Shape;1209;p99"/>
          <p:cNvPicPr preferRelativeResize="0"/>
          <p:nvPr/>
        </p:nvPicPr>
        <p:blipFill rotWithShape="1">
          <a:blip r:embed="rId3">
            <a:alphaModFix/>
          </a:blip>
          <a:srcRect b="1874" l="1878" r="46232" t="0"/>
          <a:stretch/>
        </p:blipFill>
        <p:spPr>
          <a:xfrm>
            <a:off x="0" y="155075"/>
            <a:ext cx="4888126" cy="46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0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Characteristics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100"/>
          <p:cNvSpPr txBox="1"/>
          <p:nvPr>
            <p:ph idx="4294967295" type="body"/>
          </p:nvPr>
        </p:nvSpPr>
        <p:spPr>
          <a:xfrm>
            <a:off x="172500" y="2145000"/>
            <a:ext cx="8971500" cy="30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Adaptable Configuration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Up to 24 independent robotic arms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Flexible platform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High Reliability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Robustly operates with a high degree of precision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Self-reliant decentralized arms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grobot E-Series is our innovative generation of robotic strawberry harvesters. These machines have been designed to perform autonomously within the rows in any farm.&#10;&#10;The harvester does not contact fruit. Up to 24 robotic arms grip and cut the stem and then place into field container for later packing in consumer container. Cutting-edge Graphic Processing Units determine the fruit ripeness.&#10;&#10;More information at http://www.agrobot.com&#10;&#10;Creative Direction &amp; Production: Elevated Media Productions" id="1216" name="Google Shape;1216;p100" title="AGROBOT Robotic Strawberry Harvest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986" y="0"/>
            <a:ext cx="484291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0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Characteristics [cont.]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2" name="Google Shape;1222;p101"/>
          <p:cNvSpPr txBox="1"/>
          <p:nvPr>
            <p:ph idx="4294967295" type="body"/>
          </p:nvPr>
        </p:nvSpPr>
        <p:spPr>
          <a:xfrm>
            <a:off x="723900" y="1186550"/>
            <a:ext cx="8184000" cy="3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eal Time AI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Short-range integrated color and infrared depth sensors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Cutting-edge graphic processing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Gentle Harvest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Does not contact the fruit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Active Safety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324A00"/>
                </a:solidFill>
                <a:latin typeface="Roboto"/>
                <a:ea typeface="Roboto"/>
                <a:cs typeface="Roboto"/>
                <a:sym typeface="Roboto"/>
              </a:rPr>
              <a:t>LiDAR sensors ensure workers stay safe</a:t>
            </a:r>
            <a:endParaRPr sz="2100">
              <a:solidFill>
                <a:srgbClr val="324A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4"/>
          <p:cNvSpPr txBox="1"/>
          <p:nvPr>
            <p:ph type="ctrTitle"/>
          </p:nvPr>
        </p:nvSpPr>
        <p:spPr>
          <a:xfrm>
            <a:off x="716700" y="300538"/>
            <a:ext cx="5697900" cy="23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Healthcare: </a:t>
            </a:r>
            <a:r>
              <a:rPr lang="en" sz="6000">
                <a:latin typeface="Roboto"/>
                <a:ea typeface="Roboto"/>
                <a:cs typeface="Roboto"/>
                <a:sym typeface="Roboto"/>
              </a:rPr>
              <a:t>Da Vinci Robot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84"/>
          <p:cNvSpPr txBox="1"/>
          <p:nvPr>
            <p:ph idx="1" type="subTitle"/>
          </p:nvPr>
        </p:nvSpPr>
        <p:spPr>
          <a:xfrm>
            <a:off x="802925" y="2646545"/>
            <a:ext cx="385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 Robotic Surgical system</a:t>
            </a:r>
            <a:endParaRPr sz="3300"/>
          </a:p>
        </p:txBody>
      </p:sp>
      <p:grpSp>
        <p:nvGrpSpPr>
          <p:cNvPr id="973" name="Google Shape;973;p84"/>
          <p:cNvGrpSpPr/>
          <p:nvPr/>
        </p:nvGrpSpPr>
        <p:grpSpPr>
          <a:xfrm>
            <a:off x="6733986" y="1354623"/>
            <a:ext cx="2018084" cy="1393422"/>
            <a:chOff x="5560550" y="1017938"/>
            <a:chExt cx="2489925" cy="1719425"/>
          </a:xfrm>
        </p:grpSpPr>
        <p:sp>
          <p:nvSpPr>
            <p:cNvPr id="974" name="Google Shape;974;p84"/>
            <p:cNvSpPr/>
            <p:nvPr/>
          </p:nvSpPr>
          <p:spPr>
            <a:xfrm>
              <a:off x="5560550" y="1017938"/>
              <a:ext cx="2489925" cy="1719425"/>
            </a:xfrm>
            <a:custGeom>
              <a:rect b="b" l="l" r="r" t="t"/>
              <a:pathLst>
                <a:path extrusionOk="0" h="68777" w="99597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4"/>
            <p:cNvSpPr/>
            <p:nvPr/>
          </p:nvSpPr>
          <p:spPr>
            <a:xfrm>
              <a:off x="5971175" y="22152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4"/>
            <p:cNvSpPr/>
            <p:nvPr/>
          </p:nvSpPr>
          <p:spPr>
            <a:xfrm>
              <a:off x="5852950" y="21666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4"/>
            <p:cNvSpPr/>
            <p:nvPr/>
          </p:nvSpPr>
          <p:spPr>
            <a:xfrm>
              <a:off x="5842500" y="1866913"/>
              <a:ext cx="550" cy="1075"/>
            </a:xfrm>
            <a:custGeom>
              <a:rect b="b" l="l" r="r" t="t"/>
              <a:pathLst>
                <a:path extrusionOk="0" h="43" w="22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4"/>
            <p:cNvSpPr/>
            <p:nvPr/>
          </p:nvSpPr>
          <p:spPr>
            <a:xfrm>
              <a:off x="6543425" y="1472938"/>
              <a:ext cx="276750" cy="243350"/>
            </a:xfrm>
            <a:custGeom>
              <a:rect b="b" l="l" r="r" t="t"/>
              <a:pathLst>
                <a:path extrusionOk="0" h="9734" w="1107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4"/>
            <p:cNvSpPr/>
            <p:nvPr/>
          </p:nvSpPr>
          <p:spPr>
            <a:xfrm>
              <a:off x="6500025" y="2034238"/>
              <a:ext cx="950475" cy="455175"/>
            </a:xfrm>
            <a:custGeom>
              <a:rect b="b" l="l" r="r" t="t"/>
              <a:pathLst>
                <a:path extrusionOk="0" h="18207" w="38019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4"/>
            <p:cNvSpPr/>
            <p:nvPr/>
          </p:nvSpPr>
          <p:spPr>
            <a:xfrm>
              <a:off x="6858850" y="1986113"/>
              <a:ext cx="272050" cy="203575"/>
            </a:xfrm>
            <a:custGeom>
              <a:rect b="b" l="l" r="r" t="t"/>
              <a:pathLst>
                <a:path extrusionOk="0" h="8143" w="10882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4"/>
            <p:cNvSpPr/>
            <p:nvPr/>
          </p:nvSpPr>
          <p:spPr>
            <a:xfrm>
              <a:off x="6398550" y="1389013"/>
              <a:ext cx="938950" cy="573650"/>
            </a:xfrm>
            <a:custGeom>
              <a:rect b="b" l="l" r="r" t="t"/>
              <a:pathLst>
                <a:path extrusionOk="0" h="22946" w="37558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4"/>
            <p:cNvSpPr/>
            <p:nvPr/>
          </p:nvSpPr>
          <p:spPr>
            <a:xfrm>
              <a:off x="6969750" y="2455213"/>
              <a:ext cx="283550" cy="102725"/>
            </a:xfrm>
            <a:custGeom>
              <a:rect b="b" l="l" r="r" t="t"/>
              <a:pathLst>
                <a:path extrusionOk="0" h="4109" w="11342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4"/>
            <p:cNvSpPr/>
            <p:nvPr/>
          </p:nvSpPr>
          <p:spPr>
            <a:xfrm>
              <a:off x="7526325" y="1499488"/>
              <a:ext cx="221800" cy="659850"/>
            </a:xfrm>
            <a:custGeom>
              <a:rect b="b" l="l" r="r" t="t"/>
              <a:pathLst>
                <a:path extrusionOk="0" h="26394" w="8872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4"/>
            <p:cNvSpPr/>
            <p:nvPr/>
          </p:nvSpPr>
          <p:spPr>
            <a:xfrm>
              <a:off x="7315000" y="1734913"/>
              <a:ext cx="333750" cy="107425"/>
            </a:xfrm>
            <a:custGeom>
              <a:rect b="b" l="l" r="r" t="t"/>
              <a:pathLst>
                <a:path extrusionOk="0" h="4297" w="1335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4"/>
            <p:cNvSpPr/>
            <p:nvPr/>
          </p:nvSpPr>
          <p:spPr>
            <a:xfrm>
              <a:off x="7437400" y="1245263"/>
              <a:ext cx="162700" cy="216800"/>
            </a:xfrm>
            <a:custGeom>
              <a:rect b="b" l="l" r="r" t="t"/>
              <a:pathLst>
                <a:path extrusionOk="0" h="8672" w="6508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4"/>
            <p:cNvSpPr/>
            <p:nvPr/>
          </p:nvSpPr>
          <p:spPr>
            <a:xfrm>
              <a:off x="6994850" y="1291388"/>
              <a:ext cx="188350" cy="100575"/>
            </a:xfrm>
            <a:custGeom>
              <a:rect b="b" l="l" r="r" t="t"/>
              <a:pathLst>
                <a:path extrusionOk="0" h="4023" w="7534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4"/>
            <p:cNvSpPr/>
            <p:nvPr/>
          </p:nvSpPr>
          <p:spPr>
            <a:xfrm>
              <a:off x="7321800" y="2258663"/>
              <a:ext cx="111950" cy="237025"/>
            </a:xfrm>
            <a:custGeom>
              <a:rect b="b" l="l" r="r" t="t"/>
              <a:pathLst>
                <a:path extrusionOk="0" h="9481" w="4478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4"/>
            <p:cNvSpPr/>
            <p:nvPr/>
          </p:nvSpPr>
          <p:spPr>
            <a:xfrm>
              <a:off x="7814550" y="1626688"/>
              <a:ext cx="114575" cy="319750"/>
            </a:xfrm>
            <a:custGeom>
              <a:rect b="b" l="l" r="r" t="t"/>
              <a:pathLst>
                <a:path extrusionOk="0" h="12790" w="4583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4"/>
            <p:cNvSpPr/>
            <p:nvPr/>
          </p:nvSpPr>
          <p:spPr>
            <a:xfrm>
              <a:off x="5964900" y="1322163"/>
              <a:ext cx="478125" cy="621150"/>
            </a:xfrm>
            <a:custGeom>
              <a:rect b="b" l="l" r="r" t="t"/>
              <a:pathLst>
                <a:path extrusionOk="0" h="24846" w="19125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4"/>
            <p:cNvSpPr/>
            <p:nvPr/>
          </p:nvSpPr>
          <p:spPr>
            <a:xfrm>
              <a:off x="6171000" y="1206838"/>
              <a:ext cx="166875" cy="144325"/>
            </a:xfrm>
            <a:custGeom>
              <a:rect b="b" l="l" r="r" t="t"/>
              <a:pathLst>
                <a:path extrusionOk="0" h="5773" w="6675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4"/>
            <p:cNvSpPr/>
            <p:nvPr/>
          </p:nvSpPr>
          <p:spPr>
            <a:xfrm>
              <a:off x="5868650" y="1982788"/>
              <a:ext cx="77975" cy="131575"/>
            </a:xfrm>
            <a:custGeom>
              <a:rect b="b" l="l" r="r" t="t"/>
              <a:pathLst>
                <a:path extrusionOk="0" h="5263" w="3119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84"/>
          <p:cNvGrpSpPr/>
          <p:nvPr/>
        </p:nvGrpSpPr>
        <p:grpSpPr>
          <a:xfrm>
            <a:off x="5193175" y="2466896"/>
            <a:ext cx="3941823" cy="2648094"/>
            <a:chOff x="5193175" y="2466896"/>
            <a:chExt cx="3941823" cy="2648094"/>
          </a:xfrm>
        </p:grpSpPr>
        <p:sp>
          <p:nvSpPr>
            <p:cNvPr id="993" name="Google Shape;993;p84"/>
            <p:cNvSpPr/>
            <p:nvPr/>
          </p:nvSpPr>
          <p:spPr>
            <a:xfrm flipH="1">
              <a:off x="8432050" y="3337576"/>
              <a:ext cx="27820" cy="41498"/>
            </a:xfrm>
            <a:custGeom>
              <a:rect b="b" l="l" r="r" t="t"/>
              <a:pathLst>
                <a:path extrusionOk="0" h="2767" w="1855">
                  <a:moveTo>
                    <a:pt x="0" y="1734"/>
                  </a:moveTo>
                  <a:cubicBezTo>
                    <a:pt x="547" y="2098"/>
                    <a:pt x="1033" y="2433"/>
                    <a:pt x="1520" y="2767"/>
                  </a:cubicBezTo>
                  <a:cubicBezTo>
                    <a:pt x="1854" y="1217"/>
                    <a:pt x="1520" y="396"/>
                    <a:pt x="1277" y="1"/>
                  </a:cubicBezTo>
                  <a:cubicBezTo>
                    <a:pt x="1033" y="214"/>
                    <a:pt x="578" y="822"/>
                    <a:pt x="0" y="173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4"/>
            <p:cNvSpPr/>
            <p:nvPr/>
          </p:nvSpPr>
          <p:spPr>
            <a:xfrm flipH="1">
              <a:off x="5202294" y="2958769"/>
              <a:ext cx="647337" cy="235686"/>
            </a:xfrm>
            <a:custGeom>
              <a:rect b="b" l="l" r="r" t="t"/>
              <a:pathLst>
                <a:path extrusionOk="0" h="15715" w="43163">
                  <a:moveTo>
                    <a:pt x="5016" y="15411"/>
                  </a:moveTo>
                  <a:cubicBezTo>
                    <a:pt x="4287" y="15441"/>
                    <a:pt x="4195" y="14347"/>
                    <a:pt x="4925" y="14256"/>
                  </a:cubicBezTo>
                  <a:lnTo>
                    <a:pt x="9575" y="13830"/>
                  </a:lnTo>
                  <a:lnTo>
                    <a:pt x="18299" y="11307"/>
                  </a:lnTo>
                  <a:lnTo>
                    <a:pt x="38451" y="5016"/>
                  </a:lnTo>
                  <a:cubicBezTo>
                    <a:pt x="41309" y="4134"/>
                    <a:pt x="43163" y="2766"/>
                    <a:pt x="42099" y="0"/>
                  </a:cubicBezTo>
                  <a:cubicBezTo>
                    <a:pt x="42099" y="0"/>
                    <a:pt x="42585" y="1915"/>
                    <a:pt x="39485" y="2979"/>
                  </a:cubicBezTo>
                  <a:cubicBezTo>
                    <a:pt x="36385" y="4073"/>
                    <a:pt x="274" y="14985"/>
                    <a:pt x="274" y="14985"/>
                  </a:cubicBezTo>
                  <a:cubicBezTo>
                    <a:pt x="274" y="14985"/>
                    <a:pt x="1" y="15198"/>
                    <a:pt x="31" y="15380"/>
                  </a:cubicBezTo>
                  <a:cubicBezTo>
                    <a:pt x="62" y="15593"/>
                    <a:pt x="214" y="15715"/>
                    <a:pt x="1034" y="15654"/>
                  </a:cubicBezTo>
                  <a:cubicBezTo>
                    <a:pt x="1885" y="15593"/>
                    <a:pt x="5016" y="15411"/>
                    <a:pt x="5016" y="1541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4"/>
            <p:cNvSpPr/>
            <p:nvPr/>
          </p:nvSpPr>
          <p:spPr>
            <a:xfrm flipH="1">
              <a:off x="5366396" y="2730837"/>
              <a:ext cx="542040" cy="321846"/>
            </a:xfrm>
            <a:custGeom>
              <a:rect b="b" l="l" r="r" t="t"/>
              <a:pathLst>
                <a:path extrusionOk="0" h="21460" w="36142">
                  <a:moveTo>
                    <a:pt x="7752" y="20518"/>
                  </a:moveTo>
                  <a:cubicBezTo>
                    <a:pt x="7174" y="20548"/>
                    <a:pt x="6688" y="20426"/>
                    <a:pt x="6353" y="20062"/>
                  </a:cubicBezTo>
                  <a:cubicBezTo>
                    <a:pt x="6141" y="19849"/>
                    <a:pt x="5928" y="19271"/>
                    <a:pt x="5776" y="18815"/>
                  </a:cubicBezTo>
                  <a:lnTo>
                    <a:pt x="3709" y="19818"/>
                  </a:lnTo>
                  <a:cubicBezTo>
                    <a:pt x="3040" y="20153"/>
                    <a:pt x="2524" y="19119"/>
                    <a:pt x="3192" y="18785"/>
                  </a:cubicBezTo>
                  <a:lnTo>
                    <a:pt x="5746" y="17569"/>
                  </a:lnTo>
                  <a:lnTo>
                    <a:pt x="6323" y="17296"/>
                  </a:lnTo>
                  <a:cubicBezTo>
                    <a:pt x="9575" y="15867"/>
                    <a:pt x="31065" y="6414"/>
                    <a:pt x="34226" y="4985"/>
                  </a:cubicBezTo>
                  <a:cubicBezTo>
                    <a:pt x="36141" y="4134"/>
                    <a:pt x="36141" y="1733"/>
                    <a:pt x="35199" y="0"/>
                  </a:cubicBezTo>
                  <a:cubicBezTo>
                    <a:pt x="35290" y="183"/>
                    <a:pt x="35959" y="2037"/>
                    <a:pt x="33163" y="3314"/>
                  </a:cubicBezTo>
                  <a:cubicBezTo>
                    <a:pt x="30245" y="4651"/>
                    <a:pt x="335" y="19818"/>
                    <a:pt x="335" y="19818"/>
                  </a:cubicBezTo>
                  <a:cubicBezTo>
                    <a:pt x="335" y="19818"/>
                    <a:pt x="1" y="20183"/>
                    <a:pt x="122" y="20578"/>
                  </a:cubicBezTo>
                  <a:cubicBezTo>
                    <a:pt x="274" y="21004"/>
                    <a:pt x="548" y="21460"/>
                    <a:pt x="1916" y="21277"/>
                  </a:cubicBezTo>
                  <a:cubicBezTo>
                    <a:pt x="3284" y="21095"/>
                    <a:pt x="7661" y="20518"/>
                    <a:pt x="7752" y="205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4"/>
            <p:cNvSpPr/>
            <p:nvPr/>
          </p:nvSpPr>
          <p:spPr>
            <a:xfrm flipH="1">
              <a:off x="6598126" y="3091422"/>
              <a:ext cx="93014" cy="83896"/>
            </a:xfrm>
            <a:custGeom>
              <a:rect b="b" l="l" r="r" t="t"/>
              <a:pathLst>
                <a:path extrusionOk="0" h="5594" w="6202">
                  <a:moveTo>
                    <a:pt x="5411" y="0"/>
                  </a:moveTo>
                  <a:cubicBezTo>
                    <a:pt x="5380" y="31"/>
                    <a:pt x="5350" y="31"/>
                    <a:pt x="5320" y="31"/>
                  </a:cubicBezTo>
                  <a:cubicBezTo>
                    <a:pt x="5107" y="183"/>
                    <a:pt x="3374" y="699"/>
                    <a:pt x="851" y="1399"/>
                  </a:cubicBezTo>
                  <a:lnTo>
                    <a:pt x="0" y="1611"/>
                  </a:lnTo>
                  <a:lnTo>
                    <a:pt x="6201" y="5593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4"/>
            <p:cNvSpPr/>
            <p:nvPr/>
          </p:nvSpPr>
          <p:spPr>
            <a:xfrm flipH="1">
              <a:off x="5381904" y="3311151"/>
              <a:ext cx="1825721" cy="558432"/>
            </a:xfrm>
            <a:custGeom>
              <a:rect b="b" l="l" r="r" t="t"/>
              <a:pathLst>
                <a:path extrusionOk="0" h="37235" w="121735">
                  <a:moveTo>
                    <a:pt x="4073" y="17599"/>
                  </a:moveTo>
                  <a:cubicBezTo>
                    <a:pt x="2796" y="20000"/>
                    <a:pt x="1489" y="22371"/>
                    <a:pt x="213" y="24712"/>
                  </a:cubicBezTo>
                  <a:cubicBezTo>
                    <a:pt x="152" y="25016"/>
                    <a:pt x="61" y="25289"/>
                    <a:pt x="0" y="25593"/>
                  </a:cubicBezTo>
                  <a:cubicBezTo>
                    <a:pt x="1793" y="23921"/>
                    <a:pt x="6018" y="20061"/>
                    <a:pt x="7508" y="19636"/>
                  </a:cubicBezTo>
                  <a:cubicBezTo>
                    <a:pt x="10426" y="18845"/>
                    <a:pt x="16353" y="22766"/>
                    <a:pt x="17143" y="25654"/>
                  </a:cubicBezTo>
                  <a:cubicBezTo>
                    <a:pt x="17873" y="28207"/>
                    <a:pt x="16353" y="34165"/>
                    <a:pt x="15988" y="35502"/>
                  </a:cubicBezTo>
                  <a:cubicBezTo>
                    <a:pt x="16231" y="35836"/>
                    <a:pt x="16718" y="36444"/>
                    <a:pt x="17295" y="37235"/>
                  </a:cubicBezTo>
                  <a:cubicBezTo>
                    <a:pt x="23648" y="33344"/>
                    <a:pt x="49910" y="17174"/>
                    <a:pt x="54044" y="17052"/>
                  </a:cubicBezTo>
                  <a:cubicBezTo>
                    <a:pt x="57022" y="16961"/>
                    <a:pt x="65381" y="16353"/>
                    <a:pt x="73193" y="15684"/>
                  </a:cubicBezTo>
                  <a:cubicBezTo>
                    <a:pt x="80944" y="15046"/>
                    <a:pt x="88117" y="14347"/>
                    <a:pt x="88907" y="14104"/>
                  </a:cubicBezTo>
                  <a:cubicBezTo>
                    <a:pt x="90610" y="13617"/>
                    <a:pt x="93528" y="12979"/>
                    <a:pt x="93558" y="12979"/>
                  </a:cubicBezTo>
                  <a:lnTo>
                    <a:pt x="93588" y="12949"/>
                  </a:lnTo>
                  <a:cubicBezTo>
                    <a:pt x="97996" y="12249"/>
                    <a:pt x="103102" y="11885"/>
                    <a:pt x="107692" y="11550"/>
                  </a:cubicBezTo>
                  <a:cubicBezTo>
                    <a:pt x="111947" y="11246"/>
                    <a:pt x="115747" y="10973"/>
                    <a:pt x="118057" y="10517"/>
                  </a:cubicBezTo>
                  <a:cubicBezTo>
                    <a:pt x="119820" y="10152"/>
                    <a:pt x="121309" y="9240"/>
                    <a:pt x="121735" y="7964"/>
                  </a:cubicBezTo>
                  <a:cubicBezTo>
                    <a:pt x="121036" y="8511"/>
                    <a:pt x="120185" y="8876"/>
                    <a:pt x="119090" y="9028"/>
                  </a:cubicBezTo>
                  <a:cubicBezTo>
                    <a:pt x="116872" y="9301"/>
                    <a:pt x="95047" y="10395"/>
                    <a:pt x="94500" y="10152"/>
                  </a:cubicBezTo>
                  <a:cubicBezTo>
                    <a:pt x="93953" y="9939"/>
                    <a:pt x="93041" y="8480"/>
                    <a:pt x="92494" y="8876"/>
                  </a:cubicBezTo>
                  <a:cubicBezTo>
                    <a:pt x="91977" y="9301"/>
                    <a:pt x="89637" y="10882"/>
                    <a:pt x="85594" y="11155"/>
                  </a:cubicBezTo>
                  <a:cubicBezTo>
                    <a:pt x="81552" y="11398"/>
                    <a:pt x="58451" y="13222"/>
                    <a:pt x="54560" y="13101"/>
                  </a:cubicBezTo>
                  <a:cubicBezTo>
                    <a:pt x="50639" y="12949"/>
                    <a:pt x="48116" y="8328"/>
                    <a:pt x="48116" y="8328"/>
                  </a:cubicBezTo>
                  <a:lnTo>
                    <a:pt x="46931" y="8359"/>
                  </a:lnTo>
                  <a:cubicBezTo>
                    <a:pt x="46931" y="8359"/>
                    <a:pt x="45563" y="13465"/>
                    <a:pt x="44226" y="13800"/>
                  </a:cubicBezTo>
                  <a:cubicBezTo>
                    <a:pt x="42858" y="14134"/>
                    <a:pt x="38815" y="14468"/>
                    <a:pt x="36049" y="14681"/>
                  </a:cubicBezTo>
                  <a:cubicBezTo>
                    <a:pt x="33314" y="14863"/>
                    <a:pt x="31885" y="13313"/>
                    <a:pt x="32159" y="10699"/>
                  </a:cubicBezTo>
                  <a:cubicBezTo>
                    <a:pt x="32432" y="8055"/>
                    <a:pt x="34165" y="0"/>
                    <a:pt x="34165" y="0"/>
                  </a:cubicBezTo>
                  <a:lnTo>
                    <a:pt x="29241" y="9848"/>
                  </a:lnTo>
                  <a:cubicBezTo>
                    <a:pt x="27083" y="16718"/>
                    <a:pt x="20031" y="22675"/>
                    <a:pt x="17994" y="21672"/>
                  </a:cubicBezTo>
                  <a:cubicBezTo>
                    <a:pt x="15988" y="20669"/>
                    <a:pt x="14377" y="20882"/>
                    <a:pt x="13952" y="17508"/>
                  </a:cubicBezTo>
                  <a:cubicBezTo>
                    <a:pt x="13557" y="14134"/>
                    <a:pt x="12797" y="9058"/>
                    <a:pt x="12797" y="9058"/>
                  </a:cubicBezTo>
                  <a:lnTo>
                    <a:pt x="10547" y="11763"/>
                  </a:lnTo>
                  <a:cubicBezTo>
                    <a:pt x="9757" y="13526"/>
                    <a:pt x="8511" y="16019"/>
                    <a:pt x="6383" y="16809"/>
                  </a:cubicBezTo>
                  <a:cubicBezTo>
                    <a:pt x="5654" y="17052"/>
                    <a:pt x="4833" y="17356"/>
                    <a:pt x="4073" y="1759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4"/>
            <p:cNvSpPr/>
            <p:nvPr/>
          </p:nvSpPr>
          <p:spPr>
            <a:xfrm flipH="1">
              <a:off x="7708601" y="4061026"/>
              <a:ext cx="241175" cy="279913"/>
            </a:xfrm>
            <a:custGeom>
              <a:rect b="b" l="l" r="r" t="t"/>
              <a:pathLst>
                <a:path extrusionOk="0" h="18664" w="16081">
                  <a:moveTo>
                    <a:pt x="16080" y="1"/>
                  </a:moveTo>
                  <a:cubicBezTo>
                    <a:pt x="13588" y="2584"/>
                    <a:pt x="7448" y="10457"/>
                    <a:pt x="5867" y="12493"/>
                  </a:cubicBezTo>
                  <a:cubicBezTo>
                    <a:pt x="6901" y="13192"/>
                    <a:pt x="9272" y="14925"/>
                    <a:pt x="11217" y="17357"/>
                  </a:cubicBezTo>
                  <a:cubicBezTo>
                    <a:pt x="10031" y="15624"/>
                    <a:pt x="10487" y="12676"/>
                    <a:pt x="11247" y="10852"/>
                  </a:cubicBezTo>
                  <a:cubicBezTo>
                    <a:pt x="11977" y="9028"/>
                    <a:pt x="16050" y="1"/>
                    <a:pt x="16080" y="1"/>
                  </a:cubicBezTo>
                  <a:close/>
                  <a:moveTo>
                    <a:pt x="2432" y="12919"/>
                  </a:moveTo>
                  <a:cubicBezTo>
                    <a:pt x="1065" y="13314"/>
                    <a:pt x="305" y="14621"/>
                    <a:pt x="1" y="15320"/>
                  </a:cubicBezTo>
                  <a:cubicBezTo>
                    <a:pt x="730" y="15746"/>
                    <a:pt x="2250" y="16810"/>
                    <a:pt x="3983" y="18664"/>
                  </a:cubicBezTo>
                  <a:lnTo>
                    <a:pt x="3983" y="18664"/>
                  </a:lnTo>
                  <a:cubicBezTo>
                    <a:pt x="3983" y="18664"/>
                    <a:pt x="3010" y="16779"/>
                    <a:pt x="2250" y="15138"/>
                  </a:cubicBezTo>
                  <a:cubicBezTo>
                    <a:pt x="1673" y="13922"/>
                    <a:pt x="2129" y="13223"/>
                    <a:pt x="2432" y="1291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4"/>
            <p:cNvSpPr/>
            <p:nvPr/>
          </p:nvSpPr>
          <p:spPr>
            <a:xfrm flipH="1">
              <a:off x="6842480" y="4445772"/>
              <a:ext cx="1504804" cy="578963"/>
            </a:xfrm>
            <a:custGeom>
              <a:rect b="b" l="l" r="r" t="t"/>
              <a:pathLst>
                <a:path extrusionOk="0" h="38604" w="100337">
                  <a:moveTo>
                    <a:pt x="1916" y="20487"/>
                  </a:moveTo>
                  <a:cubicBezTo>
                    <a:pt x="2676" y="26597"/>
                    <a:pt x="3223" y="31703"/>
                    <a:pt x="3223" y="32585"/>
                  </a:cubicBezTo>
                  <a:cubicBezTo>
                    <a:pt x="3284" y="34469"/>
                    <a:pt x="1065" y="36931"/>
                    <a:pt x="1" y="37995"/>
                  </a:cubicBezTo>
                  <a:cubicBezTo>
                    <a:pt x="548" y="38269"/>
                    <a:pt x="1399" y="38603"/>
                    <a:pt x="2250" y="38481"/>
                  </a:cubicBezTo>
                  <a:cubicBezTo>
                    <a:pt x="3739" y="38299"/>
                    <a:pt x="31400" y="32068"/>
                    <a:pt x="35685" y="30609"/>
                  </a:cubicBezTo>
                  <a:cubicBezTo>
                    <a:pt x="39363" y="29363"/>
                    <a:pt x="43527" y="25077"/>
                    <a:pt x="44287" y="24287"/>
                  </a:cubicBezTo>
                  <a:cubicBezTo>
                    <a:pt x="44470" y="22980"/>
                    <a:pt x="45594" y="14499"/>
                    <a:pt x="44591" y="6840"/>
                  </a:cubicBezTo>
                  <a:cubicBezTo>
                    <a:pt x="44591" y="7022"/>
                    <a:pt x="44227" y="17508"/>
                    <a:pt x="41552" y="18116"/>
                  </a:cubicBezTo>
                  <a:cubicBezTo>
                    <a:pt x="38846" y="18724"/>
                    <a:pt x="14773" y="22676"/>
                    <a:pt x="9028" y="23101"/>
                  </a:cubicBezTo>
                  <a:cubicBezTo>
                    <a:pt x="3314" y="23496"/>
                    <a:pt x="1916" y="20487"/>
                    <a:pt x="1916" y="20487"/>
                  </a:cubicBezTo>
                  <a:close/>
                  <a:moveTo>
                    <a:pt x="45868" y="7934"/>
                  </a:moveTo>
                  <a:lnTo>
                    <a:pt x="45868" y="7934"/>
                  </a:lnTo>
                  <a:cubicBezTo>
                    <a:pt x="45868" y="7934"/>
                    <a:pt x="46932" y="12189"/>
                    <a:pt x="47813" y="13284"/>
                  </a:cubicBezTo>
                  <a:cubicBezTo>
                    <a:pt x="48695" y="14408"/>
                    <a:pt x="51704" y="14378"/>
                    <a:pt x="52768" y="10426"/>
                  </a:cubicBezTo>
                  <a:cubicBezTo>
                    <a:pt x="51521" y="16262"/>
                    <a:pt x="49607" y="22858"/>
                    <a:pt x="49272" y="24013"/>
                  </a:cubicBezTo>
                  <a:cubicBezTo>
                    <a:pt x="48786" y="24348"/>
                    <a:pt x="47145" y="25381"/>
                    <a:pt x="45442" y="24287"/>
                  </a:cubicBezTo>
                  <a:cubicBezTo>
                    <a:pt x="45686" y="22615"/>
                    <a:pt x="46597" y="15138"/>
                    <a:pt x="45868" y="7934"/>
                  </a:cubicBezTo>
                  <a:close/>
                  <a:moveTo>
                    <a:pt x="54288" y="8572"/>
                  </a:moveTo>
                  <a:cubicBezTo>
                    <a:pt x="53163" y="14469"/>
                    <a:pt x="51035" y="21946"/>
                    <a:pt x="50458" y="23983"/>
                  </a:cubicBezTo>
                  <a:cubicBezTo>
                    <a:pt x="52008" y="24499"/>
                    <a:pt x="56658" y="25867"/>
                    <a:pt x="59394" y="25320"/>
                  </a:cubicBezTo>
                  <a:cubicBezTo>
                    <a:pt x="61066" y="25016"/>
                    <a:pt x="66750" y="22524"/>
                    <a:pt x="72798" y="19606"/>
                  </a:cubicBezTo>
                  <a:cubicBezTo>
                    <a:pt x="79060" y="16597"/>
                    <a:pt x="85747" y="13132"/>
                    <a:pt x="88817" y="11156"/>
                  </a:cubicBezTo>
                  <a:cubicBezTo>
                    <a:pt x="89486" y="10761"/>
                    <a:pt x="90185" y="10305"/>
                    <a:pt x="90884" y="9879"/>
                  </a:cubicBezTo>
                  <a:cubicBezTo>
                    <a:pt x="95808" y="6809"/>
                    <a:pt x="99304" y="4621"/>
                    <a:pt x="100094" y="1247"/>
                  </a:cubicBezTo>
                  <a:cubicBezTo>
                    <a:pt x="100215" y="821"/>
                    <a:pt x="100276" y="426"/>
                    <a:pt x="100337" y="1"/>
                  </a:cubicBezTo>
                  <a:cubicBezTo>
                    <a:pt x="99000" y="2128"/>
                    <a:pt x="96538" y="4560"/>
                    <a:pt x="91978" y="6293"/>
                  </a:cubicBezTo>
                  <a:cubicBezTo>
                    <a:pt x="84957" y="8907"/>
                    <a:pt x="67510" y="16445"/>
                    <a:pt x="63528" y="17660"/>
                  </a:cubicBezTo>
                  <a:cubicBezTo>
                    <a:pt x="59576" y="18876"/>
                    <a:pt x="58148" y="17174"/>
                    <a:pt x="57661" y="16323"/>
                  </a:cubicBezTo>
                  <a:cubicBezTo>
                    <a:pt x="57205" y="15442"/>
                    <a:pt x="54288" y="8572"/>
                    <a:pt x="54288" y="8572"/>
                  </a:cubicBezTo>
                  <a:close/>
                  <a:moveTo>
                    <a:pt x="1916" y="20487"/>
                  </a:move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4"/>
            <p:cNvSpPr/>
            <p:nvPr/>
          </p:nvSpPr>
          <p:spPr>
            <a:xfrm flipH="1">
              <a:off x="7210354" y="3587855"/>
              <a:ext cx="360135" cy="354211"/>
            </a:xfrm>
            <a:custGeom>
              <a:rect b="b" l="l" r="r" t="t"/>
              <a:pathLst>
                <a:path extrusionOk="0" h="23618" w="24013">
                  <a:moveTo>
                    <a:pt x="22493" y="8754"/>
                  </a:moveTo>
                  <a:cubicBezTo>
                    <a:pt x="23526" y="5806"/>
                    <a:pt x="24013" y="2827"/>
                    <a:pt x="23830" y="0"/>
                  </a:cubicBezTo>
                  <a:cubicBezTo>
                    <a:pt x="23830" y="0"/>
                    <a:pt x="23891" y="3678"/>
                    <a:pt x="21064" y="6262"/>
                  </a:cubicBezTo>
                  <a:cubicBezTo>
                    <a:pt x="18997" y="8177"/>
                    <a:pt x="8602" y="14681"/>
                    <a:pt x="3283" y="17964"/>
                  </a:cubicBezTo>
                  <a:cubicBezTo>
                    <a:pt x="2219" y="19757"/>
                    <a:pt x="1520" y="20973"/>
                    <a:pt x="1520" y="20973"/>
                  </a:cubicBezTo>
                  <a:lnTo>
                    <a:pt x="0" y="23618"/>
                  </a:lnTo>
                  <a:lnTo>
                    <a:pt x="9088" y="17842"/>
                  </a:lnTo>
                  <a:cubicBezTo>
                    <a:pt x="9727" y="17417"/>
                    <a:pt x="10487" y="17052"/>
                    <a:pt x="11368" y="16627"/>
                  </a:cubicBezTo>
                  <a:cubicBezTo>
                    <a:pt x="13860" y="15411"/>
                    <a:pt x="17478" y="13617"/>
                    <a:pt x="22493" y="8754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4"/>
            <p:cNvSpPr/>
            <p:nvPr/>
          </p:nvSpPr>
          <p:spPr>
            <a:xfrm flipH="1">
              <a:off x="6935930" y="3226805"/>
              <a:ext cx="160923" cy="392964"/>
            </a:xfrm>
            <a:custGeom>
              <a:rect b="b" l="l" r="r" t="t"/>
              <a:pathLst>
                <a:path extrusionOk="0" h="26202" w="10730">
                  <a:moveTo>
                    <a:pt x="9544" y="426"/>
                  </a:moveTo>
                  <a:cubicBezTo>
                    <a:pt x="9666" y="153"/>
                    <a:pt x="10000" y="1"/>
                    <a:pt x="10304" y="92"/>
                  </a:cubicBezTo>
                  <a:cubicBezTo>
                    <a:pt x="10578" y="214"/>
                    <a:pt x="10730" y="548"/>
                    <a:pt x="10639" y="852"/>
                  </a:cubicBezTo>
                  <a:lnTo>
                    <a:pt x="1186" y="25776"/>
                  </a:lnTo>
                  <a:cubicBezTo>
                    <a:pt x="1094" y="26050"/>
                    <a:pt x="760" y="26202"/>
                    <a:pt x="456" y="26111"/>
                  </a:cubicBezTo>
                  <a:cubicBezTo>
                    <a:pt x="152" y="25989"/>
                    <a:pt x="0" y="25655"/>
                    <a:pt x="122" y="2535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4"/>
            <p:cNvSpPr/>
            <p:nvPr/>
          </p:nvSpPr>
          <p:spPr>
            <a:xfrm flipH="1">
              <a:off x="6675168" y="3250066"/>
              <a:ext cx="160938" cy="392964"/>
            </a:xfrm>
            <a:custGeom>
              <a:rect b="b" l="l" r="r" t="t"/>
              <a:pathLst>
                <a:path extrusionOk="0" h="26202" w="10731">
                  <a:moveTo>
                    <a:pt x="9545" y="426"/>
                  </a:moveTo>
                  <a:cubicBezTo>
                    <a:pt x="9666" y="152"/>
                    <a:pt x="10001" y="0"/>
                    <a:pt x="10274" y="91"/>
                  </a:cubicBezTo>
                  <a:cubicBezTo>
                    <a:pt x="10578" y="213"/>
                    <a:pt x="10730" y="547"/>
                    <a:pt x="10609" y="851"/>
                  </a:cubicBezTo>
                  <a:lnTo>
                    <a:pt x="1186" y="25775"/>
                  </a:lnTo>
                  <a:cubicBezTo>
                    <a:pt x="1095" y="26049"/>
                    <a:pt x="760" y="26201"/>
                    <a:pt x="456" y="26110"/>
                  </a:cubicBezTo>
                  <a:cubicBezTo>
                    <a:pt x="153" y="25988"/>
                    <a:pt x="1" y="25654"/>
                    <a:pt x="122" y="2535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4"/>
            <p:cNvSpPr/>
            <p:nvPr/>
          </p:nvSpPr>
          <p:spPr>
            <a:xfrm flipH="1">
              <a:off x="6041074" y="2889481"/>
              <a:ext cx="204701" cy="83881"/>
            </a:xfrm>
            <a:custGeom>
              <a:rect b="b" l="l" r="r" t="t"/>
              <a:pathLst>
                <a:path extrusionOk="0" h="5593" w="13649">
                  <a:moveTo>
                    <a:pt x="6232" y="1064"/>
                  </a:moveTo>
                  <a:cubicBezTo>
                    <a:pt x="4712" y="304"/>
                    <a:pt x="3588" y="304"/>
                    <a:pt x="3101" y="0"/>
                  </a:cubicBezTo>
                  <a:cubicBezTo>
                    <a:pt x="2007" y="1216"/>
                    <a:pt x="1" y="3708"/>
                    <a:pt x="183" y="5593"/>
                  </a:cubicBezTo>
                  <a:lnTo>
                    <a:pt x="13649" y="31"/>
                  </a:lnTo>
                  <a:cubicBezTo>
                    <a:pt x="12676" y="304"/>
                    <a:pt x="11795" y="517"/>
                    <a:pt x="11035" y="669"/>
                  </a:cubicBezTo>
                  <a:cubicBezTo>
                    <a:pt x="8846" y="1125"/>
                    <a:pt x="6506" y="1125"/>
                    <a:pt x="6506" y="1125"/>
                  </a:cubicBezTo>
                  <a:cubicBezTo>
                    <a:pt x="6414" y="1125"/>
                    <a:pt x="6323" y="1094"/>
                    <a:pt x="6232" y="1064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4"/>
            <p:cNvSpPr/>
            <p:nvPr/>
          </p:nvSpPr>
          <p:spPr>
            <a:xfrm flipH="1">
              <a:off x="6005065" y="2959219"/>
              <a:ext cx="435347" cy="342828"/>
            </a:xfrm>
            <a:custGeom>
              <a:rect b="b" l="l" r="r" t="t"/>
              <a:pathLst>
                <a:path extrusionOk="0" h="22859" w="29028">
                  <a:moveTo>
                    <a:pt x="27873" y="548"/>
                  </a:moveTo>
                  <a:cubicBezTo>
                    <a:pt x="27873" y="244"/>
                    <a:pt x="28146" y="1"/>
                    <a:pt x="28450" y="1"/>
                  </a:cubicBezTo>
                  <a:cubicBezTo>
                    <a:pt x="28754" y="1"/>
                    <a:pt x="29028" y="274"/>
                    <a:pt x="28998" y="578"/>
                  </a:cubicBezTo>
                  <a:cubicBezTo>
                    <a:pt x="28998" y="639"/>
                    <a:pt x="28998" y="22737"/>
                    <a:pt x="578" y="22858"/>
                  </a:cubicBezTo>
                  <a:cubicBezTo>
                    <a:pt x="274" y="22858"/>
                    <a:pt x="0" y="22585"/>
                    <a:pt x="0" y="22281"/>
                  </a:cubicBezTo>
                  <a:cubicBezTo>
                    <a:pt x="0" y="21977"/>
                    <a:pt x="274" y="21703"/>
                    <a:pt x="578" y="21703"/>
                  </a:cubicBezTo>
                  <a:cubicBezTo>
                    <a:pt x="27873" y="21612"/>
                    <a:pt x="27873" y="609"/>
                    <a:pt x="27873" y="54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4"/>
            <p:cNvSpPr/>
            <p:nvPr/>
          </p:nvSpPr>
          <p:spPr>
            <a:xfrm flipH="1">
              <a:off x="6031040" y="3072735"/>
              <a:ext cx="91650" cy="323676"/>
            </a:xfrm>
            <a:custGeom>
              <a:rect b="b" l="l" r="r" t="t"/>
              <a:pathLst>
                <a:path extrusionOk="0" h="21582" w="6111">
                  <a:moveTo>
                    <a:pt x="4925" y="426"/>
                  </a:moveTo>
                  <a:cubicBezTo>
                    <a:pt x="5046" y="152"/>
                    <a:pt x="5350" y="0"/>
                    <a:pt x="5654" y="91"/>
                  </a:cubicBezTo>
                  <a:cubicBezTo>
                    <a:pt x="5958" y="213"/>
                    <a:pt x="6110" y="547"/>
                    <a:pt x="5989" y="821"/>
                  </a:cubicBezTo>
                  <a:cubicBezTo>
                    <a:pt x="5989" y="882"/>
                    <a:pt x="1308" y="13678"/>
                    <a:pt x="1156" y="21004"/>
                  </a:cubicBezTo>
                  <a:cubicBezTo>
                    <a:pt x="1156" y="21307"/>
                    <a:pt x="882" y="21581"/>
                    <a:pt x="578" y="21551"/>
                  </a:cubicBezTo>
                  <a:cubicBezTo>
                    <a:pt x="244" y="21551"/>
                    <a:pt x="1" y="21307"/>
                    <a:pt x="1" y="20973"/>
                  </a:cubicBezTo>
                  <a:cubicBezTo>
                    <a:pt x="153" y="13435"/>
                    <a:pt x="4925" y="487"/>
                    <a:pt x="4925" y="42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4"/>
            <p:cNvSpPr/>
            <p:nvPr/>
          </p:nvSpPr>
          <p:spPr>
            <a:xfrm flipH="1">
              <a:off x="5193175" y="2466896"/>
              <a:ext cx="3941823" cy="2648094"/>
            </a:xfrm>
            <a:custGeom>
              <a:rect b="b" l="l" r="r" t="t"/>
              <a:pathLst>
                <a:path extrusionOk="0" h="176569" w="262832">
                  <a:moveTo>
                    <a:pt x="141826" y="51247"/>
                  </a:moveTo>
                  <a:lnTo>
                    <a:pt x="82707" y="61582"/>
                  </a:lnTo>
                  <a:lnTo>
                    <a:pt x="82676" y="61582"/>
                  </a:lnTo>
                  <a:lnTo>
                    <a:pt x="56141" y="66354"/>
                  </a:lnTo>
                  <a:cubicBezTo>
                    <a:pt x="56110" y="66354"/>
                    <a:pt x="56080" y="66354"/>
                    <a:pt x="56050" y="66354"/>
                  </a:cubicBezTo>
                  <a:lnTo>
                    <a:pt x="56019" y="66354"/>
                  </a:lnTo>
                  <a:cubicBezTo>
                    <a:pt x="55807" y="66354"/>
                    <a:pt x="53010" y="66324"/>
                    <a:pt x="48816" y="63649"/>
                  </a:cubicBezTo>
                  <a:cubicBezTo>
                    <a:pt x="48086" y="63193"/>
                    <a:pt x="47235" y="62646"/>
                    <a:pt x="46353" y="62068"/>
                  </a:cubicBezTo>
                  <a:cubicBezTo>
                    <a:pt x="45715" y="61643"/>
                    <a:pt x="45077" y="61217"/>
                    <a:pt x="44439" y="60761"/>
                  </a:cubicBezTo>
                  <a:cubicBezTo>
                    <a:pt x="43618" y="62129"/>
                    <a:pt x="42645" y="63892"/>
                    <a:pt x="41612" y="65898"/>
                  </a:cubicBezTo>
                  <a:cubicBezTo>
                    <a:pt x="39514" y="69941"/>
                    <a:pt x="37296" y="74895"/>
                    <a:pt x="35806" y="79272"/>
                  </a:cubicBezTo>
                  <a:cubicBezTo>
                    <a:pt x="33587" y="85929"/>
                    <a:pt x="35107" y="97601"/>
                    <a:pt x="36566" y="106172"/>
                  </a:cubicBezTo>
                  <a:lnTo>
                    <a:pt x="38815" y="107479"/>
                  </a:lnTo>
                  <a:lnTo>
                    <a:pt x="41338" y="108938"/>
                  </a:lnTo>
                  <a:cubicBezTo>
                    <a:pt x="43071" y="109941"/>
                    <a:pt x="44955" y="110640"/>
                    <a:pt x="46870" y="111127"/>
                  </a:cubicBezTo>
                  <a:cubicBezTo>
                    <a:pt x="46901" y="111127"/>
                    <a:pt x="46961" y="111127"/>
                    <a:pt x="46992" y="111127"/>
                  </a:cubicBezTo>
                  <a:lnTo>
                    <a:pt x="47022" y="111157"/>
                  </a:lnTo>
                  <a:cubicBezTo>
                    <a:pt x="57357" y="113619"/>
                    <a:pt x="69333" y="109516"/>
                    <a:pt x="69393" y="109485"/>
                  </a:cubicBezTo>
                  <a:lnTo>
                    <a:pt x="103437" y="97601"/>
                  </a:lnTo>
                  <a:lnTo>
                    <a:pt x="104865" y="95169"/>
                  </a:lnTo>
                  <a:cubicBezTo>
                    <a:pt x="104865" y="95108"/>
                    <a:pt x="113437" y="80427"/>
                    <a:pt x="115017" y="77266"/>
                  </a:cubicBezTo>
                  <a:cubicBezTo>
                    <a:pt x="115382" y="76537"/>
                    <a:pt x="115838" y="75503"/>
                    <a:pt x="116385" y="74318"/>
                  </a:cubicBezTo>
                  <a:cubicBezTo>
                    <a:pt x="118270" y="70153"/>
                    <a:pt x="120945" y="64257"/>
                    <a:pt x="122707" y="63770"/>
                  </a:cubicBezTo>
                  <a:cubicBezTo>
                    <a:pt x="123011" y="63679"/>
                    <a:pt x="123346" y="63710"/>
                    <a:pt x="123711" y="63831"/>
                  </a:cubicBezTo>
                  <a:cubicBezTo>
                    <a:pt x="124470" y="64135"/>
                    <a:pt x="125473" y="64925"/>
                    <a:pt x="126385" y="66141"/>
                  </a:cubicBezTo>
                  <a:cubicBezTo>
                    <a:pt x="127267" y="67327"/>
                    <a:pt x="128118" y="68968"/>
                    <a:pt x="128665" y="70974"/>
                  </a:cubicBezTo>
                  <a:cubicBezTo>
                    <a:pt x="129182" y="72889"/>
                    <a:pt x="129455" y="75138"/>
                    <a:pt x="129243" y="77661"/>
                  </a:cubicBezTo>
                  <a:cubicBezTo>
                    <a:pt x="131644" y="73315"/>
                    <a:pt x="133984" y="68907"/>
                    <a:pt x="136051" y="64652"/>
                  </a:cubicBezTo>
                  <a:cubicBezTo>
                    <a:pt x="138392" y="59910"/>
                    <a:pt x="140398" y="55351"/>
                    <a:pt x="141826" y="51247"/>
                  </a:cubicBezTo>
                  <a:close/>
                  <a:moveTo>
                    <a:pt x="30487" y="176568"/>
                  </a:moveTo>
                  <a:lnTo>
                    <a:pt x="26262" y="176568"/>
                  </a:lnTo>
                  <a:lnTo>
                    <a:pt x="51308" y="169517"/>
                  </a:lnTo>
                  <a:cubicBezTo>
                    <a:pt x="51885" y="169000"/>
                    <a:pt x="54651" y="166325"/>
                    <a:pt x="54621" y="164532"/>
                  </a:cubicBezTo>
                  <a:cubicBezTo>
                    <a:pt x="54591" y="163134"/>
                    <a:pt x="53162" y="150459"/>
                    <a:pt x="51642" y="140550"/>
                  </a:cubicBezTo>
                  <a:cubicBezTo>
                    <a:pt x="50761" y="134774"/>
                    <a:pt x="49910" y="129972"/>
                    <a:pt x="49302" y="129090"/>
                  </a:cubicBezTo>
                  <a:cubicBezTo>
                    <a:pt x="47873" y="126993"/>
                    <a:pt x="47053" y="126628"/>
                    <a:pt x="46840" y="126568"/>
                  </a:cubicBezTo>
                  <a:lnTo>
                    <a:pt x="0" y="127814"/>
                  </a:lnTo>
                  <a:lnTo>
                    <a:pt x="0" y="126659"/>
                  </a:lnTo>
                  <a:lnTo>
                    <a:pt x="46566" y="125443"/>
                  </a:lnTo>
                  <a:cubicBezTo>
                    <a:pt x="46931" y="124805"/>
                    <a:pt x="47964" y="123498"/>
                    <a:pt x="49849" y="123255"/>
                  </a:cubicBezTo>
                  <a:cubicBezTo>
                    <a:pt x="51885" y="123011"/>
                    <a:pt x="74743" y="121522"/>
                    <a:pt x="77904" y="121309"/>
                  </a:cubicBezTo>
                  <a:cubicBezTo>
                    <a:pt x="78391" y="120185"/>
                    <a:pt x="80153" y="116902"/>
                    <a:pt x="83862" y="118270"/>
                  </a:cubicBezTo>
                  <a:cubicBezTo>
                    <a:pt x="85351" y="116355"/>
                    <a:pt x="92616" y="106993"/>
                    <a:pt x="94774" y="104956"/>
                  </a:cubicBezTo>
                  <a:cubicBezTo>
                    <a:pt x="95807" y="104014"/>
                    <a:pt x="98847" y="101947"/>
                    <a:pt x="102221" y="99728"/>
                  </a:cubicBezTo>
                  <a:lnTo>
                    <a:pt x="102555" y="99120"/>
                  </a:lnTo>
                  <a:lnTo>
                    <a:pt x="69728" y="110580"/>
                  </a:lnTo>
                  <a:cubicBezTo>
                    <a:pt x="69697" y="110580"/>
                    <a:pt x="57813" y="114653"/>
                    <a:pt x="47205" y="112343"/>
                  </a:cubicBezTo>
                  <a:cubicBezTo>
                    <a:pt x="44621" y="120640"/>
                    <a:pt x="41156" y="120489"/>
                    <a:pt x="40274" y="120276"/>
                  </a:cubicBezTo>
                  <a:cubicBezTo>
                    <a:pt x="39849" y="120397"/>
                    <a:pt x="38755" y="120549"/>
                    <a:pt x="37387" y="119881"/>
                  </a:cubicBezTo>
                  <a:cubicBezTo>
                    <a:pt x="35989" y="119182"/>
                    <a:pt x="5441" y="106172"/>
                    <a:pt x="0" y="103862"/>
                  </a:cubicBezTo>
                  <a:lnTo>
                    <a:pt x="0" y="102616"/>
                  </a:lnTo>
                  <a:cubicBezTo>
                    <a:pt x="3860" y="104257"/>
                    <a:pt x="36444" y="118148"/>
                    <a:pt x="37903" y="118847"/>
                  </a:cubicBezTo>
                  <a:cubicBezTo>
                    <a:pt x="38299" y="119060"/>
                    <a:pt x="38663" y="119151"/>
                    <a:pt x="38967" y="119212"/>
                  </a:cubicBezTo>
                  <a:cubicBezTo>
                    <a:pt x="37751" y="117601"/>
                    <a:pt x="37022" y="114957"/>
                    <a:pt x="37022" y="114957"/>
                  </a:cubicBezTo>
                  <a:lnTo>
                    <a:pt x="37022" y="114896"/>
                  </a:lnTo>
                  <a:lnTo>
                    <a:pt x="37022" y="114896"/>
                  </a:lnTo>
                  <a:cubicBezTo>
                    <a:pt x="36870" y="114045"/>
                    <a:pt x="36688" y="113133"/>
                    <a:pt x="36505" y="112099"/>
                  </a:cubicBezTo>
                  <a:cubicBezTo>
                    <a:pt x="36201" y="110519"/>
                    <a:pt x="35837" y="108665"/>
                    <a:pt x="35502" y="106628"/>
                  </a:cubicBezTo>
                  <a:lnTo>
                    <a:pt x="35502" y="106628"/>
                  </a:lnTo>
                  <a:lnTo>
                    <a:pt x="35502" y="106598"/>
                  </a:lnTo>
                  <a:lnTo>
                    <a:pt x="35472" y="106598"/>
                  </a:lnTo>
                  <a:cubicBezTo>
                    <a:pt x="33982" y="97874"/>
                    <a:pt x="32402" y="85868"/>
                    <a:pt x="34712" y="78907"/>
                  </a:cubicBezTo>
                  <a:cubicBezTo>
                    <a:pt x="36201" y="74470"/>
                    <a:pt x="38451" y="69454"/>
                    <a:pt x="40578" y="65381"/>
                  </a:cubicBezTo>
                  <a:cubicBezTo>
                    <a:pt x="41673" y="63254"/>
                    <a:pt x="42767" y="61369"/>
                    <a:pt x="43739" y="59910"/>
                  </a:cubicBezTo>
                  <a:cubicBezTo>
                    <a:pt x="43739" y="59819"/>
                    <a:pt x="43770" y="59728"/>
                    <a:pt x="43831" y="59667"/>
                  </a:cubicBezTo>
                  <a:cubicBezTo>
                    <a:pt x="43861" y="59576"/>
                    <a:pt x="43922" y="59545"/>
                    <a:pt x="44013" y="59485"/>
                  </a:cubicBezTo>
                  <a:cubicBezTo>
                    <a:pt x="44621" y="58573"/>
                    <a:pt x="45198" y="57874"/>
                    <a:pt x="45624" y="57418"/>
                  </a:cubicBezTo>
                  <a:lnTo>
                    <a:pt x="0" y="14742"/>
                  </a:lnTo>
                  <a:lnTo>
                    <a:pt x="0" y="13192"/>
                  </a:lnTo>
                  <a:lnTo>
                    <a:pt x="46870" y="56992"/>
                  </a:lnTo>
                  <a:cubicBezTo>
                    <a:pt x="46870" y="56992"/>
                    <a:pt x="46901" y="57023"/>
                    <a:pt x="46901" y="57023"/>
                  </a:cubicBezTo>
                  <a:lnTo>
                    <a:pt x="46901" y="57023"/>
                  </a:lnTo>
                  <a:lnTo>
                    <a:pt x="46901" y="57023"/>
                  </a:lnTo>
                  <a:cubicBezTo>
                    <a:pt x="47113" y="57235"/>
                    <a:pt x="48329" y="58603"/>
                    <a:pt x="47569" y="61491"/>
                  </a:cubicBezTo>
                  <a:cubicBezTo>
                    <a:pt x="48208" y="61916"/>
                    <a:pt x="48816" y="62311"/>
                    <a:pt x="49423" y="62676"/>
                  </a:cubicBezTo>
                  <a:cubicBezTo>
                    <a:pt x="53192" y="65108"/>
                    <a:pt x="55655" y="65229"/>
                    <a:pt x="55989" y="65229"/>
                  </a:cubicBezTo>
                  <a:lnTo>
                    <a:pt x="82464" y="60457"/>
                  </a:lnTo>
                  <a:lnTo>
                    <a:pt x="82524" y="60457"/>
                  </a:lnTo>
                  <a:lnTo>
                    <a:pt x="142252" y="50001"/>
                  </a:lnTo>
                  <a:cubicBezTo>
                    <a:pt x="142495" y="49302"/>
                    <a:pt x="142890" y="48755"/>
                    <a:pt x="143285" y="48360"/>
                  </a:cubicBezTo>
                  <a:cubicBezTo>
                    <a:pt x="143924" y="47782"/>
                    <a:pt x="144623" y="47509"/>
                    <a:pt x="145018" y="47418"/>
                  </a:cubicBezTo>
                  <a:cubicBezTo>
                    <a:pt x="151127" y="45776"/>
                    <a:pt x="157480" y="44044"/>
                    <a:pt x="161918" y="42797"/>
                  </a:cubicBezTo>
                  <a:cubicBezTo>
                    <a:pt x="165413" y="41825"/>
                    <a:pt x="167815" y="41126"/>
                    <a:pt x="168058" y="41004"/>
                  </a:cubicBezTo>
                  <a:cubicBezTo>
                    <a:pt x="168149" y="40943"/>
                    <a:pt x="168240" y="40883"/>
                    <a:pt x="168331" y="40791"/>
                  </a:cubicBezTo>
                  <a:cubicBezTo>
                    <a:pt x="168392" y="40609"/>
                    <a:pt x="168544" y="40457"/>
                    <a:pt x="168727" y="40396"/>
                  </a:cubicBezTo>
                  <a:cubicBezTo>
                    <a:pt x="169182" y="39910"/>
                    <a:pt x="169699" y="39180"/>
                    <a:pt x="170246" y="38329"/>
                  </a:cubicBezTo>
                  <a:cubicBezTo>
                    <a:pt x="171280" y="36718"/>
                    <a:pt x="172313" y="34743"/>
                    <a:pt x="172982" y="33223"/>
                  </a:cubicBezTo>
                  <a:cubicBezTo>
                    <a:pt x="175079" y="28299"/>
                    <a:pt x="179608" y="24590"/>
                    <a:pt x="184168" y="20852"/>
                  </a:cubicBezTo>
                  <a:cubicBezTo>
                    <a:pt x="187693" y="17964"/>
                    <a:pt x="191219" y="15107"/>
                    <a:pt x="193529" y="11703"/>
                  </a:cubicBezTo>
                  <a:cubicBezTo>
                    <a:pt x="194593" y="10153"/>
                    <a:pt x="196083" y="7843"/>
                    <a:pt x="197299" y="5684"/>
                  </a:cubicBezTo>
                  <a:cubicBezTo>
                    <a:pt x="198180" y="4104"/>
                    <a:pt x="198909" y="2645"/>
                    <a:pt x="199244" y="1581"/>
                  </a:cubicBezTo>
                  <a:cubicBezTo>
                    <a:pt x="199274" y="1520"/>
                    <a:pt x="199305" y="1429"/>
                    <a:pt x="199365" y="1368"/>
                  </a:cubicBezTo>
                  <a:cubicBezTo>
                    <a:pt x="199517" y="1186"/>
                    <a:pt x="200612" y="0"/>
                    <a:pt x="202131" y="335"/>
                  </a:cubicBezTo>
                  <a:cubicBezTo>
                    <a:pt x="203043" y="517"/>
                    <a:pt x="204654" y="2341"/>
                    <a:pt x="205657" y="5077"/>
                  </a:cubicBezTo>
                  <a:cubicBezTo>
                    <a:pt x="206326" y="6931"/>
                    <a:pt x="206752" y="9271"/>
                    <a:pt x="206539" y="11824"/>
                  </a:cubicBezTo>
                  <a:cubicBezTo>
                    <a:pt x="206144" y="16262"/>
                    <a:pt x="201372" y="21642"/>
                    <a:pt x="198514" y="24834"/>
                  </a:cubicBezTo>
                  <a:cubicBezTo>
                    <a:pt x="197450" y="26049"/>
                    <a:pt x="196691" y="26931"/>
                    <a:pt x="196630" y="27113"/>
                  </a:cubicBezTo>
                  <a:lnTo>
                    <a:pt x="196630" y="27144"/>
                  </a:lnTo>
                  <a:cubicBezTo>
                    <a:pt x="196599" y="27265"/>
                    <a:pt x="196721" y="27296"/>
                    <a:pt x="197025" y="27356"/>
                  </a:cubicBezTo>
                  <a:cubicBezTo>
                    <a:pt x="197511" y="27478"/>
                    <a:pt x="198271" y="27660"/>
                    <a:pt x="199274" y="28147"/>
                  </a:cubicBezTo>
                  <a:cubicBezTo>
                    <a:pt x="199791" y="28116"/>
                    <a:pt x="201675" y="28086"/>
                    <a:pt x="203469" y="27721"/>
                  </a:cubicBezTo>
                  <a:cubicBezTo>
                    <a:pt x="204745" y="27448"/>
                    <a:pt x="207724" y="26688"/>
                    <a:pt x="212952" y="24894"/>
                  </a:cubicBezTo>
                  <a:cubicBezTo>
                    <a:pt x="216478" y="23709"/>
                    <a:pt x="220977" y="22068"/>
                    <a:pt x="226661" y="19849"/>
                  </a:cubicBezTo>
                  <a:cubicBezTo>
                    <a:pt x="233773" y="17083"/>
                    <a:pt x="238545" y="15502"/>
                    <a:pt x="241919" y="14773"/>
                  </a:cubicBezTo>
                  <a:cubicBezTo>
                    <a:pt x="245385" y="14013"/>
                    <a:pt x="247421" y="14134"/>
                    <a:pt x="248910" y="14712"/>
                  </a:cubicBezTo>
                  <a:cubicBezTo>
                    <a:pt x="250035" y="15168"/>
                    <a:pt x="250977" y="16201"/>
                    <a:pt x="251555" y="17417"/>
                  </a:cubicBezTo>
                  <a:cubicBezTo>
                    <a:pt x="251828" y="18086"/>
                    <a:pt x="252041" y="18785"/>
                    <a:pt x="252072" y="19484"/>
                  </a:cubicBezTo>
                  <a:cubicBezTo>
                    <a:pt x="252132" y="20214"/>
                    <a:pt x="252072" y="20913"/>
                    <a:pt x="251798" y="21581"/>
                  </a:cubicBezTo>
                  <a:cubicBezTo>
                    <a:pt x="251464" y="22463"/>
                    <a:pt x="250825" y="23192"/>
                    <a:pt x="249822" y="23648"/>
                  </a:cubicBezTo>
                  <a:cubicBezTo>
                    <a:pt x="246783" y="25016"/>
                    <a:pt x="225384" y="34408"/>
                    <a:pt x="221949" y="35928"/>
                  </a:cubicBezTo>
                  <a:cubicBezTo>
                    <a:pt x="222071" y="36293"/>
                    <a:pt x="222253" y="36809"/>
                    <a:pt x="222345" y="36901"/>
                  </a:cubicBezTo>
                  <a:cubicBezTo>
                    <a:pt x="222375" y="36931"/>
                    <a:pt x="222466" y="36961"/>
                    <a:pt x="222679" y="36961"/>
                  </a:cubicBezTo>
                  <a:cubicBezTo>
                    <a:pt x="223044" y="36961"/>
                    <a:pt x="223621" y="36840"/>
                    <a:pt x="224503" y="36506"/>
                  </a:cubicBezTo>
                  <a:cubicBezTo>
                    <a:pt x="225718" y="36050"/>
                    <a:pt x="235597" y="33466"/>
                    <a:pt x="244381" y="31460"/>
                  </a:cubicBezTo>
                  <a:cubicBezTo>
                    <a:pt x="249822" y="30214"/>
                    <a:pt x="254838" y="29211"/>
                    <a:pt x="257148" y="29059"/>
                  </a:cubicBezTo>
                  <a:cubicBezTo>
                    <a:pt x="257178" y="29059"/>
                    <a:pt x="257239" y="29059"/>
                    <a:pt x="257269" y="29089"/>
                  </a:cubicBezTo>
                  <a:cubicBezTo>
                    <a:pt x="257634" y="29119"/>
                    <a:pt x="261129" y="29545"/>
                    <a:pt x="262254" y="32372"/>
                  </a:cubicBezTo>
                  <a:cubicBezTo>
                    <a:pt x="262832" y="33892"/>
                    <a:pt x="262771" y="35199"/>
                    <a:pt x="262011" y="36354"/>
                  </a:cubicBezTo>
                  <a:cubicBezTo>
                    <a:pt x="261281" y="37417"/>
                    <a:pt x="259914" y="38268"/>
                    <a:pt x="257847" y="38907"/>
                  </a:cubicBezTo>
                  <a:lnTo>
                    <a:pt x="256023" y="39484"/>
                  </a:lnTo>
                  <a:cubicBezTo>
                    <a:pt x="250673" y="41126"/>
                    <a:pt x="239336" y="44621"/>
                    <a:pt x="237755" y="45168"/>
                  </a:cubicBezTo>
                  <a:cubicBezTo>
                    <a:pt x="237542" y="45259"/>
                    <a:pt x="237178" y="45351"/>
                    <a:pt x="236752" y="45503"/>
                  </a:cubicBezTo>
                  <a:lnTo>
                    <a:pt x="255993" y="42828"/>
                  </a:lnTo>
                  <a:cubicBezTo>
                    <a:pt x="256023" y="42828"/>
                    <a:pt x="256053" y="42828"/>
                    <a:pt x="256084" y="42828"/>
                  </a:cubicBezTo>
                  <a:cubicBezTo>
                    <a:pt x="256418" y="42797"/>
                    <a:pt x="259822" y="42797"/>
                    <a:pt x="260461" y="46293"/>
                  </a:cubicBezTo>
                  <a:cubicBezTo>
                    <a:pt x="260795" y="48056"/>
                    <a:pt x="260552" y="49332"/>
                    <a:pt x="259701" y="50336"/>
                  </a:cubicBezTo>
                  <a:cubicBezTo>
                    <a:pt x="258850" y="51308"/>
                    <a:pt x="257452" y="51977"/>
                    <a:pt x="255415" y="52554"/>
                  </a:cubicBezTo>
                  <a:cubicBezTo>
                    <a:pt x="253713" y="53041"/>
                    <a:pt x="247360" y="54439"/>
                    <a:pt x="240704" y="55898"/>
                  </a:cubicBezTo>
                  <a:cubicBezTo>
                    <a:pt x="233561" y="57509"/>
                    <a:pt x="226022" y="59181"/>
                    <a:pt x="223560" y="59849"/>
                  </a:cubicBezTo>
                  <a:cubicBezTo>
                    <a:pt x="224047" y="60062"/>
                    <a:pt x="224746" y="60244"/>
                    <a:pt x="225810" y="60214"/>
                  </a:cubicBezTo>
                  <a:lnTo>
                    <a:pt x="246722" y="59515"/>
                  </a:lnTo>
                  <a:lnTo>
                    <a:pt x="246752" y="59515"/>
                  </a:lnTo>
                  <a:cubicBezTo>
                    <a:pt x="248728" y="59606"/>
                    <a:pt x="250096" y="60396"/>
                    <a:pt x="250856" y="61430"/>
                  </a:cubicBezTo>
                  <a:cubicBezTo>
                    <a:pt x="251251" y="61977"/>
                    <a:pt x="251494" y="62615"/>
                    <a:pt x="251524" y="63284"/>
                  </a:cubicBezTo>
                  <a:cubicBezTo>
                    <a:pt x="251555" y="63922"/>
                    <a:pt x="251403" y="64591"/>
                    <a:pt x="251069" y="65199"/>
                  </a:cubicBezTo>
                  <a:cubicBezTo>
                    <a:pt x="250430" y="66415"/>
                    <a:pt x="249002" y="67479"/>
                    <a:pt x="246813" y="67935"/>
                  </a:cubicBezTo>
                  <a:cubicBezTo>
                    <a:pt x="244442" y="68390"/>
                    <a:pt x="240612" y="68664"/>
                    <a:pt x="236327" y="68998"/>
                  </a:cubicBezTo>
                  <a:cubicBezTo>
                    <a:pt x="231737" y="69302"/>
                    <a:pt x="226661" y="69698"/>
                    <a:pt x="222314" y="70366"/>
                  </a:cubicBezTo>
                  <a:cubicBezTo>
                    <a:pt x="222314" y="70366"/>
                    <a:pt x="219396" y="71005"/>
                    <a:pt x="217755" y="71491"/>
                  </a:cubicBezTo>
                  <a:cubicBezTo>
                    <a:pt x="216873" y="71764"/>
                    <a:pt x="209609" y="72464"/>
                    <a:pt x="201827" y="73102"/>
                  </a:cubicBezTo>
                  <a:cubicBezTo>
                    <a:pt x="194046" y="73771"/>
                    <a:pt x="185657" y="74409"/>
                    <a:pt x="182587" y="74470"/>
                  </a:cubicBezTo>
                  <a:cubicBezTo>
                    <a:pt x="181128" y="74530"/>
                    <a:pt x="176022" y="77084"/>
                    <a:pt x="169304" y="80883"/>
                  </a:cubicBezTo>
                  <a:cubicBezTo>
                    <a:pt x="162708" y="84622"/>
                    <a:pt x="154471" y="89576"/>
                    <a:pt x="146507" y="94470"/>
                  </a:cubicBezTo>
                  <a:cubicBezTo>
                    <a:pt x="148118" y="96750"/>
                    <a:pt x="150064" y="99789"/>
                    <a:pt x="150094" y="101461"/>
                  </a:cubicBezTo>
                  <a:cubicBezTo>
                    <a:pt x="150124" y="103801"/>
                    <a:pt x="149091" y="106871"/>
                    <a:pt x="148757" y="107814"/>
                  </a:cubicBezTo>
                  <a:cubicBezTo>
                    <a:pt x="149395" y="108756"/>
                    <a:pt x="151553" y="112191"/>
                    <a:pt x="151644" y="114318"/>
                  </a:cubicBezTo>
                  <a:cubicBezTo>
                    <a:pt x="151705" y="116233"/>
                    <a:pt x="150611" y="119485"/>
                    <a:pt x="150155" y="120701"/>
                  </a:cubicBezTo>
                  <a:cubicBezTo>
                    <a:pt x="151006" y="121157"/>
                    <a:pt x="152708" y="122221"/>
                    <a:pt x="153255" y="123802"/>
                  </a:cubicBezTo>
                  <a:cubicBezTo>
                    <a:pt x="153620" y="124744"/>
                    <a:pt x="153985" y="126112"/>
                    <a:pt x="154167" y="127753"/>
                  </a:cubicBezTo>
                  <a:cubicBezTo>
                    <a:pt x="154319" y="129425"/>
                    <a:pt x="154258" y="131340"/>
                    <a:pt x="153772" y="133467"/>
                  </a:cubicBezTo>
                  <a:cubicBezTo>
                    <a:pt x="152830" y="137297"/>
                    <a:pt x="149182" y="139577"/>
                    <a:pt x="144015" y="142799"/>
                  </a:cubicBezTo>
                  <a:cubicBezTo>
                    <a:pt x="143407" y="143194"/>
                    <a:pt x="142738" y="143589"/>
                    <a:pt x="141978" y="144075"/>
                  </a:cubicBezTo>
                  <a:cubicBezTo>
                    <a:pt x="138878" y="146051"/>
                    <a:pt x="132161" y="149547"/>
                    <a:pt x="125838" y="152556"/>
                  </a:cubicBezTo>
                  <a:cubicBezTo>
                    <a:pt x="119698" y="155535"/>
                    <a:pt x="113923" y="158057"/>
                    <a:pt x="112160" y="158392"/>
                  </a:cubicBezTo>
                  <a:cubicBezTo>
                    <a:pt x="108999" y="159000"/>
                    <a:pt x="103680" y="157358"/>
                    <a:pt x="102403" y="156933"/>
                  </a:cubicBezTo>
                  <a:cubicBezTo>
                    <a:pt x="101674" y="157419"/>
                    <a:pt x="99607" y="158574"/>
                    <a:pt x="97449" y="157237"/>
                  </a:cubicBezTo>
                  <a:cubicBezTo>
                    <a:pt x="96263" y="158453"/>
                    <a:pt x="92251" y="162404"/>
                    <a:pt x="88603" y="163620"/>
                  </a:cubicBezTo>
                  <a:cubicBezTo>
                    <a:pt x="86871" y="164228"/>
                    <a:pt x="81157" y="165626"/>
                    <a:pt x="74956" y="167085"/>
                  </a:cubicBezTo>
                  <a:cubicBezTo>
                    <a:pt x="65989" y="169213"/>
                    <a:pt x="55898" y="171431"/>
                    <a:pt x="54925" y="171553"/>
                  </a:cubicBezTo>
                  <a:cubicBezTo>
                    <a:pt x="53466" y="171735"/>
                    <a:pt x="52068" y="170976"/>
                    <a:pt x="51521" y="170641"/>
                  </a:cubicBezTo>
                  <a:close/>
                  <a:moveTo>
                    <a:pt x="169456" y="41308"/>
                  </a:moveTo>
                  <a:cubicBezTo>
                    <a:pt x="170003" y="40731"/>
                    <a:pt x="170611" y="39910"/>
                    <a:pt x="171219" y="38937"/>
                  </a:cubicBezTo>
                  <a:cubicBezTo>
                    <a:pt x="172283" y="37296"/>
                    <a:pt x="173347" y="35259"/>
                    <a:pt x="174015" y="33679"/>
                  </a:cubicBezTo>
                  <a:cubicBezTo>
                    <a:pt x="176022" y="29028"/>
                    <a:pt x="180459" y="25381"/>
                    <a:pt x="184897" y="21733"/>
                  </a:cubicBezTo>
                  <a:cubicBezTo>
                    <a:pt x="188484" y="18815"/>
                    <a:pt x="192070" y="15897"/>
                    <a:pt x="194472" y="12341"/>
                  </a:cubicBezTo>
                  <a:cubicBezTo>
                    <a:pt x="195536" y="10791"/>
                    <a:pt x="197055" y="8450"/>
                    <a:pt x="198302" y="6232"/>
                  </a:cubicBezTo>
                  <a:cubicBezTo>
                    <a:pt x="199183" y="4681"/>
                    <a:pt x="199913" y="3162"/>
                    <a:pt x="200277" y="2067"/>
                  </a:cubicBezTo>
                  <a:cubicBezTo>
                    <a:pt x="200490" y="1855"/>
                    <a:pt x="201098" y="1307"/>
                    <a:pt x="201888" y="1459"/>
                  </a:cubicBezTo>
                  <a:cubicBezTo>
                    <a:pt x="202527" y="1581"/>
                    <a:pt x="203712" y="3101"/>
                    <a:pt x="204563" y="5472"/>
                  </a:cubicBezTo>
                  <a:cubicBezTo>
                    <a:pt x="205201" y="7204"/>
                    <a:pt x="205597" y="9362"/>
                    <a:pt x="205384" y="11733"/>
                  </a:cubicBezTo>
                  <a:cubicBezTo>
                    <a:pt x="205049" y="15806"/>
                    <a:pt x="200399" y="21004"/>
                    <a:pt x="197663" y="24104"/>
                  </a:cubicBezTo>
                  <a:cubicBezTo>
                    <a:pt x="196599" y="25290"/>
                    <a:pt x="195809" y="26171"/>
                    <a:pt x="195566" y="26718"/>
                  </a:cubicBezTo>
                  <a:cubicBezTo>
                    <a:pt x="194958" y="27326"/>
                    <a:pt x="191371" y="31004"/>
                    <a:pt x="191706" y="33861"/>
                  </a:cubicBezTo>
                  <a:cubicBezTo>
                    <a:pt x="191736" y="34195"/>
                    <a:pt x="192010" y="34408"/>
                    <a:pt x="192314" y="34378"/>
                  </a:cubicBezTo>
                  <a:cubicBezTo>
                    <a:pt x="192648" y="34347"/>
                    <a:pt x="192861" y="34074"/>
                    <a:pt x="192830" y="33740"/>
                  </a:cubicBezTo>
                  <a:cubicBezTo>
                    <a:pt x="192618" y="31885"/>
                    <a:pt x="194654" y="29393"/>
                    <a:pt x="195748" y="28177"/>
                  </a:cubicBezTo>
                  <a:cubicBezTo>
                    <a:pt x="195961" y="28299"/>
                    <a:pt x="196295" y="28390"/>
                    <a:pt x="196751" y="28481"/>
                  </a:cubicBezTo>
                  <a:cubicBezTo>
                    <a:pt x="197207" y="28603"/>
                    <a:pt x="197937" y="28755"/>
                    <a:pt x="198879" y="29241"/>
                  </a:cubicBezTo>
                  <a:cubicBezTo>
                    <a:pt x="198970" y="29271"/>
                    <a:pt x="199061" y="29302"/>
                    <a:pt x="199122" y="29302"/>
                  </a:cubicBezTo>
                  <a:cubicBezTo>
                    <a:pt x="199153" y="29302"/>
                    <a:pt x="201463" y="29302"/>
                    <a:pt x="203682" y="28846"/>
                  </a:cubicBezTo>
                  <a:cubicBezTo>
                    <a:pt x="204989" y="28572"/>
                    <a:pt x="208028" y="27782"/>
                    <a:pt x="213317" y="25989"/>
                  </a:cubicBezTo>
                  <a:cubicBezTo>
                    <a:pt x="216843" y="24803"/>
                    <a:pt x="221372" y="23162"/>
                    <a:pt x="227056" y="20943"/>
                  </a:cubicBezTo>
                  <a:cubicBezTo>
                    <a:pt x="234108" y="18177"/>
                    <a:pt x="238849" y="16627"/>
                    <a:pt x="242163" y="15897"/>
                  </a:cubicBezTo>
                  <a:cubicBezTo>
                    <a:pt x="245354" y="15198"/>
                    <a:pt x="247178" y="15289"/>
                    <a:pt x="248485" y="15776"/>
                  </a:cubicBezTo>
                  <a:cubicBezTo>
                    <a:pt x="249336" y="16110"/>
                    <a:pt x="250035" y="16931"/>
                    <a:pt x="250491" y="17903"/>
                  </a:cubicBezTo>
                  <a:cubicBezTo>
                    <a:pt x="250734" y="18451"/>
                    <a:pt x="250886" y="19028"/>
                    <a:pt x="250917" y="19575"/>
                  </a:cubicBezTo>
                  <a:cubicBezTo>
                    <a:pt x="250977" y="20153"/>
                    <a:pt x="250917" y="20669"/>
                    <a:pt x="250734" y="21156"/>
                  </a:cubicBezTo>
                  <a:cubicBezTo>
                    <a:pt x="250491" y="21764"/>
                    <a:pt x="250035" y="22280"/>
                    <a:pt x="249336" y="22584"/>
                  </a:cubicBezTo>
                  <a:cubicBezTo>
                    <a:pt x="246205" y="24013"/>
                    <a:pt x="224715" y="33466"/>
                    <a:pt x="221433" y="34895"/>
                  </a:cubicBezTo>
                  <a:lnTo>
                    <a:pt x="221433" y="34895"/>
                  </a:lnTo>
                  <a:lnTo>
                    <a:pt x="221038" y="35077"/>
                  </a:lnTo>
                  <a:cubicBezTo>
                    <a:pt x="220977" y="35107"/>
                    <a:pt x="220946" y="35138"/>
                    <a:pt x="220886" y="35168"/>
                  </a:cubicBezTo>
                  <a:lnTo>
                    <a:pt x="218363" y="36384"/>
                  </a:lnTo>
                  <a:cubicBezTo>
                    <a:pt x="218059" y="36536"/>
                    <a:pt x="217937" y="36870"/>
                    <a:pt x="218089" y="37144"/>
                  </a:cubicBezTo>
                  <a:cubicBezTo>
                    <a:pt x="218211" y="37448"/>
                    <a:pt x="218576" y="37539"/>
                    <a:pt x="218849" y="37417"/>
                  </a:cubicBezTo>
                  <a:lnTo>
                    <a:pt x="220916" y="36414"/>
                  </a:lnTo>
                  <a:cubicBezTo>
                    <a:pt x="221068" y="36870"/>
                    <a:pt x="221281" y="37448"/>
                    <a:pt x="221493" y="37661"/>
                  </a:cubicBezTo>
                  <a:cubicBezTo>
                    <a:pt x="221706" y="37904"/>
                    <a:pt x="222041" y="38117"/>
                    <a:pt x="222679" y="38117"/>
                  </a:cubicBezTo>
                  <a:cubicBezTo>
                    <a:pt x="223165" y="38117"/>
                    <a:pt x="223864" y="37965"/>
                    <a:pt x="224898" y="37600"/>
                  </a:cubicBezTo>
                  <a:cubicBezTo>
                    <a:pt x="226083" y="37144"/>
                    <a:pt x="235901" y="34560"/>
                    <a:pt x="244625" y="32554"/>
                  </a:cubicBezTo>
                  <a:cubicBezTo>
                    <a:pt x="249974" y="31338"/>
                    <a:pt x="254898" y="30366"/>
                    <a:pt x="257178" y="30214"/>
                  </a:cubicBezTo>
                  <a:cubicBezTo>
                    <a:pt x="257543" y="30244"/>
                    <a:pt x="260339" y="30639"/>
                    <a:pt x="261160" y="32797"/>
                  </a:cubicBezTo>
                  <a:cubicBezTo>
                    <a:pt x="261616" y="33952"/>
                    <a:pt x="261585" y="34895"/>
                    <a:pt x="261069" y="35715"/>
                  </a:cubicBezTo>
                  <a:cubicBezTo>
                    <a:pt x="260491" y="36566"/>
                    <a:pt x="259306" y="37265"/>
                    <a:pt x="257512" y="37813"/>
                  </a:cubicBezTo>
                  <a:lnTo>
                    <a:pt x="255689" y="38390"/>
                  </a:lnTo>
                  <a:cubicBezTo>
                    <a:pt x="250309" y="40031"/>
                    <a:pt x="238971" y="43527"/>
                    <a:pt x="237390" y="44104"/>
                  </a:cubicBezTo>
                  <a:cubicBezTo>
                    <a:pt x="236843" y="44287"/>
                    <a:pt x="235476" y="44682"/>
                    <a:pt x="233804" y="45168"/>
                  </a:cubicBezTo>
                  <a:cubicBezTo>
                    <a:pt x="232071" y="45685"/>
                    <a:pt x="230187" y="46202"/>
                    <a:pt x="228636" y="46627"/>
                  </a:cubicBezTo>
                  <a:lnTo>
                    <a:pt x="223986" y="47053"/>
                  </a:lnTo>
                  <a:cubicBezTo>
                    <a:pt x="223682" y="47083"/>
                    <a:pt x="223439" y="47357"/>
                    <a:pt x="223469" y="47691"/>
                  </a:cubicBezTo>
                  <a:cubicBezTo>
                    <a:pt x="223500" y="47995"/>
                    <a:pt x="223773" y="48238"/>
                    <a:pt x="224108" y="48208"/>
                  </a:cubicBezTo>
                  <a:lnTo>
                    <a:pt x="228788" y="47752"/>
                  </a:lnTo>
                  <a:cubicBezTo>
                    <a:pt x="228788" y="47752"/>
                    <a:pt x="228819" y="47752"/>
                    <a:pt x="228849" y="47752"/>
                  </a:cubicBezTo>
                  <a:lnTo>
                    <a:pt x="256114" y="43952"/>
                  </a:lnTo>
                  <a:cubicBezTo>
                    <a:pt x="256418" y="43952"/>
                    <a:pt x="258880" y="43983"/>
                    <a:pt x="259336" y="46506"/>
                  </a:cubicBezTo>
                  <a:cubicBezTo>
                    <a:pt x="259610" y="47904"/>
                    <a:pt x="259427" y="48877"/>
                    <a:pt x="258819" y="49606"/>
                  </a:cubicBezTo>
                  <a:cubicBezTo>
                    <a:pt x="258151" y="50366"/>
                    <a:pt x="256935" y="50943"/>
                    <a:pt x="255111" y="51460"/>
                  </a:cubicBezTo>
                  <a:cubicBezTo>
                    <a:pt x="253379" y="51946"/>
                    <a:pt x="247087" y="53345"/>
                    <a:pt x="240460" y="54804"/>
                  </a:cubicBezTo>
                  <a:cubicBezTo>
                    <a:pt x="232162" y="56627"/>
                    <a:pt x="223378" y="58573"/>
                    <a:pt x="222375" y="59029"/>
                  </a:cubicBezTo>
                  <a:lnTo>
                    <a:pt x="222132" y="59120"/>
                  </a:lnTo>
                  <a:cubicBezTo>
                    <a:pt x="221828" y="59241"/>
                    <a:pt x="221706" y="59576"/>
                    <a:pt x="221828" y="59880"/>
                  </a:cubicBezTo>
                  <a:cubicBezTo>
                    <a:pt x="221858" y="59941"/>
                    <a:pt x="221889" y="60001"/>
                    <a:pt x="221949" y="60062"/>
                  </a:cubicBezTo>
                  <a:cubicBezTo>
                    <a:pt x="222162" y="60305"/>
                    <a:pt x="223287" y="61430"/>
                    <a:pt x="225840" y="61369"/>
                  </a:cubicBezTo>
                  <a:lnTo>
                    <a:pt x="246722" y="60670"/>
                  </a:lnTo>
                  <a:cubicBezTo>
                    <a:pt x="248272" y="60761"/>
                    <a:pt x="249366" y="61339"/>
                    <a:pt x="249913" y="62099"/>
                  </a:cubicBezTo>
                  <a:cubicBezTo>
                    <a:pt x="250187" y="62494"/>
                    <a:pt x="250339" y="62919"/>
                    <a:pt x="250369" y="63345"/>
                  </a:cubicBezTo>
                  <a:cubicBezTo>
                    <a:pt x="250400" y="63770"/>
                    <a:pt x="250278" y="64226"/>
                    <a:pt x="250065" y="64652"/>
                  </a:cubicBezTo>
                  <a:cubicBezTo>
                    <a:pt x="249549" y="65594"/>
                    <a:pt x="248394" y="66445"/>
                    <a:pt x="246600" y="66810"/>
                  </a:cubicBezTo>
                  <a:cubicBezTo>
                    <a:pt x="244260" y="67266"/>
                    <a:pt x="240460" y="67539"/>
                    <a:pt x="236235" y="67843"/>
                  </a:cubicBezTo>
                  <a:cubicBezTo>
                    <a:pt x="231646" y="68178"/>
                    <a:pt x="226509" y="68542"/>
                    <a:pt x="222101" y="69242"/>
                  </a:cubicBezTo>
                  <a:lnTo>
                    <a:pt x="222071" y="69272"/>
                  </a:lnTo>
                  <a:lnTo>
                    <a:pt x="222071" y="69272"/>
                  </a:lnTo>
                  <a:cubicBezTo>
                    <a:pt x="222071" y="69272"/>
                    <a:pt x="219153" y="69910"/>
                    <a:pt x="217420" y="70397"/>
                  </a:cubicBezTo>
                  <a:cubicBezTo>
                    <a:pt x="216630" y="70640"/>
                    <a:pt x="209457" y="71339"/>
                    <a:pt x="201706" y="71977"/>
                  </a:cubicBezTo>
                  <a:cubicBezTo>
                    <a:pt x="194624" y="72585"/>
                    <a:pt x="187086" y="73163"/>
                    <a:pt x="183529" y="73315"/>
                  </a:cubicBezTo>
                  <a:cubicBezTo>
                    <a:pt x="183499" y="73315"/>
                    <a:pt x="183468" y="73284"/>
                    <a:pt x="183408" y="73284"/>
                  </a:cubicBezTo>
                  <a:cubicBezTo>
                    <a:pt x="183408" y="73284"/>
                    <a:pt x="179183" y="72585"/>
                    <a:pt x="176508" y="64317"/>
                  </a:cubicBezTo>
                  <a:cubicBezTo>
                    <a:pt x="176417" y="64014"/>
                    <a:pt x="176082" y="63831"/>
                    <a:pt x="175809" y="63922"/>
                  </a:cubicBezTo>
                  <a:cubicBezTo>
                    <a:pt x="175505" y="64044"/>
                    <a:pt x="175322" y="64348"/>
                    <a:pt x="175444" y="64652"/>
                  </a:cubicBezTo>
                  <a:cubicBezTo>
                    <a:pt x="177177" y="70093"/>
                    <a:pt x="179669" y="72524"/>
                    <a:pt x="181371" y="73588"/>
                  </a:cubicBezTo>
                  <a:cubicBezTo>
                    <a:pt x="179000" y="74348"/>
                    <a:pt x="174411" y="76688"/>
                    <a:pt x="168727" y="79910"/>
                  </a:cubicBezTo>
                  <a:cubicBezTo>
                    <a:pt x="162009" y="83710"/>
                    <a:pt x="153772" y="88664"/>
                    <a:pt x="145839" y="93528"/>
                  </a:cubicBezTo>
                  <a:cubicBezTo>
                    <a:pt x="145231" y="92737"/>
                    <a:pt x="144744" y="92129"/>
                    <a:pt x="144501" y="91795"/>
                  </a:cubicBezTo>
                  <a:cubicBezTo>
                    <a:pt x="144866" y="90458"/>
                    <a:pt x="146386" y="84500"/>
                    <a:pt x="145687" y="81947"/>
                  </a:cubicBezTo>
                  <a:cubicBezTo>
                    <a:pt x="145595" y="81673"/>
                    <a:pt x="145474" y="81430"/>
                    <a:pt x="145352" y="81157"/>
                  </a:cubicBezTo>
                  <a:cubicBezTo>
                    <a:pt x="144592" y="79789"/>
                    <a:pt x="142951" y="78330"/>
                    <a:pt x="141158" y="77266"/>
                  </a:cubicBezTo>
                  <a:cubicBezTo>
                    <a:pt x="139364" y="76202"/>
                    <a:pt x="137358" y="75564"/>
                    <a:pt x="136021" y="75929"/>
                  </a:cubicBezTo>
                  <a:cubicBezTo>
                    <a:pt x="135838" y="75989"/>
                    <a:pt x="135656" y="76050"/>
                    <a:pt x="135504" y="76141"/>
                  </a:cubicBezTo>
                  <a:cubicBezTo>
                    <a:pt x="133863" y="77023"/>
                    <a:pt x="130489" y="80032"/>
                    <a:pt x="128513" y="81886"/>
                  </a:cubicBezTo>
                  <a:cubicBezTo>
                    <a:pt x="128574" y="81582"/>
                    <a:pt x="128665" y="81309"/>
                    <a:pt x="128726" y="81005"/>
                  </a:cubicBezTo>
                  <a:cubicBezTo>
                    <a:pt x="131613" y="75777"/>
                    <a:pt x="134531" y="70366"/>
                    <a:pt x="137085" y="65138"/>
                  </a:cubicBezTo>
                  <a:cubicBezTo>
                    <a:pt x="139668" y="59880"/>
                    <a:pt x="141857" y="54864"/>
                    <a:pt x="143316" y="50427"/>
                  </a:cubicBezTo>
                  <a:cubicBezTo>
                    <a:pt x="143498" y="49880"/>
                    <a:pt x="143802" y="49484"/>
                    <a:pt x="144076" y="49211"/>
                  </a:cubicBezTo>
                  <a:cubicBezTo>
                    <a:pt x="144532" y="48785"/>
                    <a:pt x="145018" y="48603"/>
                    <a:pt x="145291" y="48542"/>
                  </a:cubicBezTo>
                  <a:lnTo>
                    <a:pt x="145322" y="48542"/>
                  </a:lnTo>
                  <a:cubicBezTo>
                    <a:pt x="151310" y="46931"/>
                    <a:pt x="157632" y="45199"/>
                    <a:pt x="162222" y="43922"/>
                  </a:cubicBezTo>
                  <a:cubicBezTo>
                    <a:pt x="165231" y="43071"/>
                    <a:pt x="167480" y="42433"/>
                    <a:pt x="168301" y="42129"/>
                  </a:cubicBezTo>
                  <a:cubicBezTo>
                    <a:pt x="168362" y="44864"/>
                    <a:pt x="168939" y="51612"/>
                    <a:pt x="173590" y="54287"/>
                  </a:cubicBezTo>
                  <a:cubicBezTo>
                    <a:pt x="173863" y="54439"/>
                    <a:pt x="174228" y="54348"/>
                    <a:pt x="174380" y="54074"/>
                  </a:cubicBezTo>
                  <a:cubicBezTo>
                    <a:pt x="174532" y="53801"/>
                    <a:pt x="174441" y="53466"/>
                    <a:pt x="174167" y="53314"/>
                  </a:cubicBezTo>
                  <a:cubicBezTo>
                    <a:pt x="169456" y="50579"/>
                    <a:pt x="169395" y="42949"/>
                    <a:pt x="169456" y="41308"/>
                  </a:cubicBezTo>
                  <a:close/>
                  <a:moveTo>
                    <a:pt x="46536" y="60822"/>
                  </a:moveTo>
                  <a:cubicBezTo>
                    <a:pt x="46049" y="60488"/>
                    <a:pt x="45533" y="60153"/>
                    <a:pt x="45016" y="59789"/>
                  </a:cubicBezTo>
                  <a:cubicBezTo>
                    <a:pt x="45594" y="58877"/>
                    <a:pt x="46049" y="58269"/>
                    <a:pt x="46293" y="58086"/>
                  </a:cubicBezTo>
                  <a:cubicBezTo>
                    <a:pt x="46536" y="58451"/>
                    <a:pt x="46870" y="59272"/>
                    <a:pt x="46536" y="60822"/>
                  </a:cubicBezTo>
                  <a:close/>
                  <a:moveTo>
                    <a:pt x="40517" y="119182"/>
                  </a:moveTo>
                  <a:cubicBezTo>
                    <a:pt x="39271" y="118452"/>
                    <a:pt x="38268" y="115108"/>
                    <a:pt x="38147" y="114683"/>
                  </a:cubicBezTo>
                  <a:cubicBezTo>
                    <a:pt x="38025" y="113984"/>
                    <a:pt x="37843" y="113011"/>
                    <a:pt x="37630" y="111887"/>
                  </a:cubicBezTo>
                  <a:cubicBezTo>
                    <a:pt x="37387" y="110640"/>
                    <a:pt x="37113" y="109212"/>
                    <a:pt x="36840" y="107631"/>
                  </a:cubicBezTo>
                  <a:lnTo>
                    <a:pt x="38238" y="108452"/>
                  </a:lnTo>
                  <a:lnTo>
                    <a:pt x="40791" y="109911"/>
                  </a:lnTo>
                  <a:cubicBezTo>
                    <a:pt x="42463" y="110884"/>
                    <a:pt x="44256" y="111583"/>
                    <a:pt x="46110" y="112069"/>
                  </a:cubicBezTo>
                  <a:cubicBezTo>
                    <a:pt x="43648" y="119850"/>
                    <a:pt x="40882" y="119273"/>
                    <a:pt x="40517" y="119182"/>
                  </a:cubicBezTo>
                  <a:close/>
                  <a:moveTo>
                    <a:pt x="79029" y="121613"/>
                  </a:moveTo>
                  <a:cubicBezTo>
                    <a:pt x="79485" y="120580"/>
                    <a:pt x="80944" y="118209"/>
                    <a:pt x="83801" y="119455"/>
                  </a:cubicBezTo>
                  <a:cubicBezTo>
                    <a:pt x="84135" y="119668"/>
                    <a:pt x="87752" y="121887"/>
                    <a:pt x="90062" y="125321"/>
                  </a:cubicBezTo>
                  <a:cubicBezTo>
                    <a:pt x="90245" y="125595"/>
                    <a:pt x="90579" y="125656"/>
                    <a:pt x="90853" y="125504"/>
                  </a:cubicBezTo>
                  <a:cubicBezTo>
                    <a:pt x="91126" y="125321"/>
                    <a:pt x="91187" y="124957"/>
                    <a:pt x="91005" y="124683"/>
                  </a:cubicBezTo>
                  <a:cubicBezTo>
                    <a:pt x="88999" y="121704"/>
                    <a:pt x="86081" y="119577"/>
                    <a:pt x="84895" y="118786"/>
                  </a:cubicBezTo>
                  <a:cubicBezTo>
                    <a:pt x="86597" y="116598"/>
                    <a:pt x="93497" y="107722"/>
                    <a:pt x="95564" y="105807"/>
                  </a:cubicBezTo>
                  <a:cubicBezTo>
                    <a:pt x="97479" y="104045"/>
                    <a:pt x="106993" y="98026"/>
                    <a:pt x="111704" y="95017"/>
                  </a:cubicBezTo>
                  <a:cubicBezTo>
                    <a:pt x="112707" y="94379"/>
                    <a:pt x="113467" y="93892"/>
                    <a:pt x="114014" y="93528"/>
                  </a:cubicBezTo>
                  <a:cubicBezTo>
                    <a:pt x="114622" y="93163"/>
                    <a:pt x="115352" y="92798"/>
                    <a:pt x="116172" y="92403"/>
                  </a:cubicBezTo>
                  <a:cubicBezTo>
                    <a:pt x="118756" y="91126"/>
                    <a:pt x="122495" y="89272"/>
                    <a:pt x="127692" y="84227"/>
                  </a:cubicBezTo>
                  <a:cubicBezTo>
                    <a:pt x="127723" y="84196"/>
                    <a:pt x="133771" y="78391"/>
                    <a:pt x="136051" y="77144"/>
                  </a:cubicBezTo>
                  <a:cubicBezTo>
                    <a:pt x="136142" y="77114"/>
                    <a:pt x="136234" y="77053"/>
                    <a:pt x="136325" y="77023"/>
                  </a:cubicBezTo>
                  <a:cubicBezTo>
                    <a:pt x="137358" y="76749"/>
                    <a:pt x="139000" y="77327"/>
                    <a:pt x="140580" y="78269"/>
                  </a:cubicBezTo>
                  <a:cubicBezTo>
                    <a:pt x="142222" y="79211"/>
                    <a:pt x="143711" y="80518"/>
                    <a:pt x="144349" y="81673"/>
                  </a:cubicBezTo>
                  <a:cubicBezTo>
                    <a:pt x="144440" y="81886"/>
                    <a:pt x="144532" y="82069"/>
                    <a:pt x="144562" y="82251"/>
                  </a:cubicBezTo>
                  <a:cubicBezTo>
                    <a:pt x="145109" y="84227"/>
                    <a:pt x="144106" y="88756"/>
                    <a:pt x="143589" y="90762"/>
                  </a:cubicBezTo>
                  <a:cubicBezTo>
                    <a:pt x="142921" y="89971"/>
                    <a:pt x="141918" y="88664"/>
                    <a:pt x="141310" y="87236"/>
                  </a:cubicBezTo>
                  <a:cubicBezTo>
                    <a:pt x="141188" y="86932"/>
                    <a:pt x="140854" y="86810"/>
                    <a:pt x="140550" y="86932"/>
                  </a:cubicBezTo>
                  <a:cubicBezTo>
                    <a:pt x="140276" y="87053"/>
                    <a:pt x="140124" y="87388"/>
                    <a:pt x="140246" y="87692"/>
                  </a:cubicBezTo>
                  <a:cubicBezTo>
                    <a:pt x="141249" y="90063"/>
                    <a:pt x="143285" y="92129"/>
                    <a:pt x="143468" y="92312"/>
                  </a:cubicBezTo>
                  <a:cubicBezTo>
                    <a:pt x="143620" y="92494"/>
                    <a:pt x="144319" y="93376"/>
                    <a:pt x="145170" y="94561"/>
                  </a:cubicBezTo>
                  <a:lnTo>
                    <a:pt x="145200" y="94591"/>
                  </a:lnTo>
                  <a:cubicBezTo>
                    <a:pt x="145231" y="94622"/>
                    <a:pt x="145231" y="94652"/>
                    <a:pt x="145261" y="94683"/>
                  </a:cubicBezTo>
                  <a:cubicBezTo>
                    <a:pt x="146872" y="96871"/>
                    <a:pt x="148909" y="99972"/>
                    <a:pt x="148939" y="101491"/>
                  </a:cubicBezTo>
                  <a:cubicBezTo>
                    <a:pt x="148939" y="103254"/>
                    <a:pt x="148301" y="105534"/>
                    <a:pt x="147875" y="106780"/>
                  </a:cubicBezTo>
                  <a:cubicBezTo>
                    <a:pt x="146750" y="105503"/>
                    <a:pt x="144349" y="102859"/>
                    <a:pt x="143316" y="101582"/>
                  </a:cubicBezTo>
                  <a:cubicBezTo>
                    <a:pt x="143103" y="101339"/>
                    <a:pt x="142738" y="101279"/>
                    <a:pt x="142495" y="101491"/>
                  </a:cubicBezTo>
                  <a:cubicBezTo>
                    <a:pt x="142252" y="101674"/>
                    <a:pt x="142222" y="102038"/>
                    <a:pt x="142404" y="102282"/>
                  </a:cubicBezTo>
                  <a:cubicBezTo>
                    <a:pt x="143802" y="104014"/>
                    <a:pt x="147358" y="107905"/>
                    <a:pt x="147662" y="108239"/>
                  </a:cubicBezTo>
                  <a:cubicBezTo>
                    <a:pt x="147936" y="108634"/>
                    <a:pt x="150428" y="112343"/>
                    <a:pt x="150489" y="114349"/>
                  </a:cubicBezTo>
                  <a:cubicBezTo>
                    <a:pt x="150550" y="116020"/>
                    <a:pt x="149577" y="118938"/>
                    <a:pt x="149121" y="120185"/>
                  </a:cubicBezTo>
                  <a:cubicBezTo>
                    <a:pt x="148209" y="119668"/>
                    <a:pt x="146416" y="118634"/>
                    <a:pt x="145565" y="117753"/>
                  </a:cubicBezTo>
                  <a:cubicBezTo>
                    <a:pt x="145352" y="117540"/>
                    <a:pt x="144988" y="117540"/>
                    <a:pt x="144744" y="117753"/>
                  </a:cubicBezTo>
                  <a:cubicBezTo>
                    <a:pt x="144532" y="117966"/>
                    <a:pt x="144532" y="118330"/>
                    <a:pt x="144744" y="118574"/>
                  </a:cubicBezTo>
                  <a:cubicBezTo>
                    <a:pt x="146051" y="119911"/>
                    <a:pt x="149152" y="121492"/>
                    <a:pt x="149182" y="121522"/>
                  </a:cubicBezTo>
                  <a:cubicBezTo>
                    <a:pt x="149182" y="121522"/>
                    <a:pt x="149213" y="121522"/>
                    <a:pt x="149243" y="121522"/>
                  </a:cubicBezTo>
                  <a:cubicBezTo>
                    <a:pt x="149486" y="121644"/>
                    <a:pt x="151614" y="122647"/>
                    <a:pt x="152191" y="124166"/>
                  </a:cubicBezTo>
                  <a:cubicBezTo>
                    <a:pt x="152495" y="125078"/>
                    <a:pt x="152860" y="126355"/>
                    <a:pt x="153012" y="127875"/>
                  </a:cubicBezTo>
                  <a:cubicBezTo>
                    <a:pt x="153164" y="129425"/>
                    <a:pt x="153103" y="131218"/>
                    <a:pt x="152647" y="133194"/>
                  </a:cubicBezTo>
                  <a:cubicBezTo>
                    <a:pt x="151827" y="136568"/>
                    <a:pt x="148331" y="138756"/>
                    <a:pt x="143407" y="141826"/>
                  </a:cubicBezTo>
                  <a:cubicBezTo>
                    <a:pt x="142738" y="142252"/>
                    <a:pt x="142009" y="142708"/>
                    <a:pt x="141370" y="143133"/>
                  </a:cubicBezTo>
                  <a:cubicBezTo>
                    <a:pt x="138270" y="145079"/>
                    <a:pt x="131613" y="148544"/>
                    <a:pt x="125352" y="151553"/>
                  </a:cubicBezTo>
                  <a:cubicBezTo>
                    <a:pt x="119273" y="154471"/>
                    <a:pt x="113589" y="156963"/>
                    <a:pt x="111947" y="157298"/>
                  </a:cubicBezTo>
                  <a:cubicBezTo>
                    <a:pt x="109212" y="157814"/>
                    <a:pt x="104531" y="156446"/>
                    <a:pt x="102981" y="155930"/>
                  </a:cubicBezTo>
                  <a:cubicBezTo>
                    <a:pt x="103801" y="153164"/>
                    <a:pt x="107479" y="140185"/>
                    <a:pt x="107510" y="135018"/>
                  </a:cubicBezTo>
                  <a:cubicBezTo>
                    <a:pt x="107510" y="134683"/>
                    <a:pt x="107266" y="134440"/>
                    <a:pt x="106962" y="134440"/>
                  </a:cubicBezTo>
                  <a:cubicBezTo>
                    <a:pt x="106628" y="134440"/>
                    <a:pt x="106385" y="134683"/>
                    <a:pt x="106385" y="134987"/>
                  </a:cubicBezTo>
                  <a:cubicBezTo>
                    <a:pt x="106355" y="140276"/>
                    <a:pt x="102312" y="154228"/>
                    <a:pt x="101795" y="155960"/>
                  </a:cubicBezTo>
                  <a:cubicBezTo>
                    <a:pt x="101339" y="156325"/>
                    <a:pt x="99668" y="157328"/>
                    <a:pt x="97996" y="156234"/>
                  </a:cubicBezTo>
                  <a:cubicBezTo>
                    <a:pt x="98330" y="153832"/>
                    <a:pt x="100123" y="139273"/>
                    <a:pt x="96202" y="130914"/>
                  </a:cubicBezTo>
                  <a:cubicBezTo>
                    <a:pt x="96081" y="130641"/>
                    <a:pt x="95746" y="130519"/>
                    <a:pt x="95443" y="130641"/>
                  </a:cubicBezTo>
                  <a:cubicBezTo>
                    <a:pt x="95169" y="130762"/>
                    <a:pt x="95047" y="131127"/>
                    <a:pt x="95169" y="131401"/>
                  </a:cubicBezTo>
                  <a:cubicBezTo>
                    <a:pt x="99029" y="139668"/>
                    <a:pt x="97084" y="154471"/>
                    <a:pt x="96841" y="156234"/>
                  </a:cubicBezTo>
                  <a:cubicBezTo>
                    <a:pt x="96081" y="157024"/>
                    <a:pt x="91917" y="161310"/>
                    <a:pt x="88239" y="162556"/>
                  </a:cubicBezTo>
                  <a:cubicBezTo>
                    <a:pt x="86537" y="163134"/>
                    <a:pt x="80883" y="164532"/>
                    <a:pt x="74682" y="165991"/>
                  </a:cubicBezTo>
                  <a:cubicBezTo>
                    <a:pt x="65746" y="168088"/>
                    <a:pt x="55746" y="170337"/>
                    <a:pt x="54773" y="170428"/>
                  </a:cubicBezTo>
                  <a:cubicBezTo>
                    <a:pt x="53952" y="170550"/>
                    <a:pt x="53101" y="170216"/>
                    <a:pt x="52554" y="169942"/>
                  </a:cubicBezTo>
                  <a:cubicBezTo>
                    <a:pt x="53588" y="168878"/>
                    <a:pt x="55807" y="166447"/>
                    <a:pt x="55776" y="164532"/>
                  </a:cubicBezTo>
                  <a:cubicBezTo>
                    <a:pt x="55746" y="163103"/>
                    <a:pt x="54287" y="150337"/>
                    <a:pt x="52797" y="140398"/>
                  </a:cubicBezTo>
                  <a:cubicBezTo>
                    <a:pt x="51916" y="134470"/>
                    <a:pt x="50974" y="129516"/>
                    <a:pt x="50274" y="128452"/>
                  </a:cubicBezTo>
                  <a:cubicBezTo>
                    <a:pt x="49211" y="126902"/>
                    <a:pt x="48299" y="126142"/>
                    <a:pt x="47721" y="125777"/>
                  </a:cubicBezTo>
                  <a:cubicBezTo>
                    <a:pt x="48086" y="125291"/>
                    <a:pt x="48785" y="124562"/>
                    <a:pt x="50001" y="124410"/>
                  </a:cubicBezTo>
                  <a:cubicBezTo>
                    <a:pt x="52098" y="124166"/>
                    <a:pt x="76020" y="122586"/>
                    <a:pt x="78178" y="122464"/>
                  </a:cubicBezTo>
                  <a:cubicBezTo>
                    <a:pt x="79394" y="123103"/>
                    <a:pt x="88239" y="128483"/>
                    <a:pt x="90093" y="144927"/>
                  </a:cubicBezTo>
                  <a:cubicBezTo>
                    <a:pt x="90123" y="145231"/>
                    <a:pt x="90397" y="145474"/>
                    <a:pt x="90731" y="145413"/>
                  </a:cubicBezTo>
                  <a:cubicBezTo>
                    <a:pt x="91035" y="145382"/>
                    <a:pt x="91278" y="145109"/>
                    <a:pt x="91218" y="144805"/>
                  </a:cubicBezTo>
                  <a:cubicBezTo>
                    <a:pt x="89424" y="128847"/>
                    <a:pt x="81096" y="122859"/>
                    <a:pt x="79029" y="121613"/>
                  </a:cubicBezTo>
                  <a:close/>
                  <a:moveTo>
                    <a:pt x="126811" y="83497"/>
                  </a:moveTo>
                  <a:cubicBezTo>
                    <a:pt x="121796" y="88360"/>
                    <a:pt x="118178" y="90123"/>
                    <a:pt x="115686" y="91370"/>
                  </a:cubicBezTo>
                  <a:cubicBezTo>
                    <a:pt x="114774" y="91795"/>
                    <a:pt x="114045" y="92160"/>
                    <a:pt x="113406" y="92585"/>
                  </a:cubicBezTo>
                  <a:cubicBezTo>
                    <a:pt x="113072" y="92798"/>
                    <a:pt x="112191" y="93345"/>
                    <a:pt x="111096" y="94044"/>
                  </a:cubicBezTo>
                  <a:cubicBezTo>
                    <a:pt x="109303" y="95199"/>
                    <a:pt x="106811" y="96750"/>
                    <a:pt x="104318" y="98361"/>
                  </a:cubicBezTo>
                  <a:lnTo>
                    <a:pt x="104318" y="98361"/>
                  </a:lnTo>
                  <a:lnTo>
                    <a:pt x="104348" y="98330"/>
                  </a:lnTo>
                  <a:lnTo>
                    <a:pt x="105838" y="95716"/>
                  </a:lnTo>
                  <a:cubicBezTo>
                    <a:pt x="105868" y="95686"/>
                    <a:pt x="114440" y="80944"/>
                    <a:pt x="116020" y="77752"/>
                  </a:cubicBezTo>
                  <a:cubicBezTo>
                    <a:pt x="116385" y="77023"/>
                    <a:pt x="116871" y="75989"/>
                    <a:pt x="117419" y="74774"/>
                  </a:cubicBezTo>
                  <a:cubicBezTo>
                    <a:pt x="119212" y="70822"/>
                    <a:pt x="121765" y="65199"/>
                    <a:pt x="123011" y="64865"/>
                  </a:cubicBezTo>
                  <a:cubicBezTo>
                    <a:pt x="123072" y="64834"/>
                    <a:pt x="123163" y="64865"/>
                    <a:pt x="123315" y="64895"/>
                  </a:cubicBezTo>
                  <a:lnTo>
                    <a:pt x="123315" y="64895"/>
                  </a:lnTo>
                  <a:cubicBezTo>
                    <a:pt x="123893" y="65108"/>
                    <a:pt x="124683" y="65776"/>
                    <a:pt x="125443" y="66810"/>
                  </a:cubicBezTo>
                  <a:cubicBezTo>
                    <a:pt x="126264" y="67904"/>
                    <a:pt x="127024" y="69394"/>
                    <a:pt x="127540" y="71278"/>
                  </a:cubicBezTo>
                  <a:cubicBezTo>
                    <a:pt x="128239" y="73771"/>
                    <a:pt x="128483" y="76962"/>
                    <a:pt x="127632" y="80640"/>
                  </a:cubicBezTo>
                  <a:cubicBezTo>
                    <a:pt x="127632" y="80640"/>
                    <a:pt x="127632" y="80670"/>
                    <a:pt x="127632" y="80701"/>
                  </a:cubicBezTo>
                  <a:cubicBezTo>
                    <a:pt x="127419" y="81582"/>
                    <a:pt x="127145" y="82524"/>
                    <a:pt x="126811" y="8349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02"/>
          <p:cNvSpPr txBox="1"/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 in Agrobot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0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</a:t>
            </a:r>
            <a:endParaRPr/>
          </a:p>
        </p:txBody>
      </p:sp>
      <p:graphicFrame>
        <p:nvGraphicFramePr>
          <p:cNvPr id="1233" name="Google Shape;1233;p103"/>
          <p:cNvGraphicFramePr/>
          <p:nvPr/>
        </p:nvGraphicFramePr>
        <p:xfrm>
          <a:off x="1323200" y="110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{7B493C91-FFD7-4D5F-80C8-8C509FA1C6DA}</a:tableStyleId>
              </a:tblPr>
              <a:tblGrid>
                <a:gridCol w="1798275"/>
                <a:gridCol w="2629175"/>
                <a:gridCol w="2629175"/>
              </a:tblGrid>
              <a:tr h="108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LiDAR</a:t>
                      </a:r>
                      <a:endParaRPr b="1" sz="20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argets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an object with a laser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Measures the time for the reflected light to return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This determines the object’s distance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How it’s used: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Makes sure to keep surrounding field workers safe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Uses LiDAR sensors to identify workers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Has a virtual perimeter which stops the harvester when crossed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GPS</a:t>
                      </a:r>
                      <a:endParaRPr b="1" sz="20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 satellite-based radionavigation system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0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Gripper</a:t>
            </a:r>
            <a:endParaRPr/>
          </a:p>
        </p:txBody>
      </p:sp>
      <p:sp>
        <p:nvSpPr>
          <p:cNvPr id="1239" name="Google Shape;1239;p104"/>
          <p:cNvSpPr txBox="1"/>
          <p:nvPr>
            <p:ph idx="4294967295" type="body"/>
          </p:nvPr>
        </p:nvSpPr>
        <p:spPr>
          <a:xfrm>
            <a:off x="3920925" y="1458650"/>
            <a:ext cx="4191300" cy="24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Mimics a scissor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Grips at the stem and cuts below it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Drops strawberries into field container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0" name="Google Shape;124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50" y="1458650"/>
            <a:ext cx="4212269" cy="236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5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Arm</a:t>
            </a:r>
            <a:endParaRPr/>
          </a:p>
        </p:txBody>
      </p:sp>
      <p:sp>
        <p:nvSpPr>
          <p:cNvPr id="1246" name="Google Shape;1246;p105"/>
          <p:cNvSpPr txBox="1"/>
          <p:nvPr>
            <p:ph type="title"/>
          </p:nvPr>
        </p:nvSpPr>
        <p:spPr>
          <a:xfrm>
            <a:off x="723975" y="1622275"/>
            <a:ext cx="1092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5 DOF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247" name="Google Shape;1247;p105"/>
          <p:cNvSpPr txBox="1"/>
          <p:nvPr>
            <p:ph type="title"/>
          </p:nvPr>
        </p:nvSpPr>
        <p:spPr>
          <a:xfrm>
            <a:off x="7328204" y="1622275"/>
            <a:ext cx="1092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3 DOF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248" name="Google Shape;1248;p105"/>
          <p:cNvSpPr txBox="1"/>
          <p:nvPr>
            <p:ph idx="4294967295" type="body"/>
          </p:nvPr>
        </p:nvSpPr>
        <p:spPr>
          <a:xfrm>
            <a:off x="6180900" y="1969825"/>
            <a:ext cx="2239200" cy="28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3-DOF Cartesian arm is widely used due to its </a:t>
            </a:r>
            <a:r>
              <a:rPr b="1" lang="en" sz="1400">
                <a:solidFill>
                  <a:schemeClr val="dk1"/>
                </a:solidFill>
              </a:rPr>
              <a:t>simplicity and low cost</a:t>
            </a:r>
            <a:r>
              <a:rPr lang="en" sz="1400">
                <a:solidFill>
                  <a:schemeClr val="dk1"/>
                </a:solidFill>
              </a:rPr>
              <a:t>. Moreover, unlike the serial arm, it has no singularity problem and it has a </a:t>
            </a:r>
            <a:r>
              <a:rPr b="1" lang="en" sz="1400">
                <a:solidFill>
                  <a:schemeClr val="dk1"/>
                </a:solidFill>
              </a:rPr>
              <a:t>wider working area </a:t>
            </a:r>
            <a:r>
              <a:rPr lang="en" sz="1400">
                <a:solidFill>
                  <a:schemeClr val="dk1"/>
                </a:solidFill>
              </a:rPr>
              <a:t>if no rotations are required.</a:t>
            </a:r>
            <a:endParaRPr sz="1400"/>
          </a:p>
        </p:txBody>
      </p:sp>
      <p:cxnSp>
        <p:nvCxnSpPr>
          <p:cNvPr id="1249" name="Google Shape;1249;p105"/>
          <p:cNvCxnSpPr>
            <a:stCxn id="1246" idx="3"/>
          </p:cNvCxnSpPr>
          <p:nvPr/>
        </p:nvCxnSpPr>
        <p:spPr>
          <a:xfrm>
            <a:off x="1815975" y="1824625"/>
            <a:ext cx="1489200" cy="404100"/>
          </a:xfrm>
          <a:prstGeom prst="bentConnector3">
            <a:avLst>
              <a:gd fmla="val 69299" name="adj1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p105"/>
          <p:cNvCxnSpPr>
            <a:stCxn id="1247" idx="1"/>
          </p:cNvCxnSpPr>
          <p:nvPr/>
        </p:nvCxnSpPr>
        <p:spPr>
          <a:xfrm flipH="1">
            <a:off x="5619704" y="1824625"/>
            <a:ext cx="1708500" cy="404100"/>
          </a:xfrm>
          <a:prstGeom prst="bentConnector3">
            <a:avLst>
              <a:gd fmla="val 69334" name="adj1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51" name="Google Shape;1251;p105"/>
          <p:cNvSpPr/>
          <p:nvPr/>
        </p:nvSpPr>
        <p:spPr>
          <a:xfrm rot="8100000">
            <a:off x="4418428" y="1608140"/>
            <a:ext cx="1234622" cy="1201583"/>
          </a:xfrm>
          <a:custGeom>
            <a:rect b="b" l="l" r="r" t="t"/>
            <a:pathLst>
              <a:path extrusionOk="0" h="5821" w="5983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05"/>
          <p:cNvSpPr/>
          <p:nvPr/>
        </p:nvSpPr>
        <p:spPr>
          <a:xfrm rot="2700000">
            <a:off x="4816469" y="1883616"/>
            <a:ext cx="681797" cy="650643"/>
          </a:xfrm>
          <a:custGeom>
            <a:rect b="b" l="l" r="r" t="t"/>
            <a:pathLst>
              <a:path extrusionOk="0" h="3152" w="3304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05"/>
          <p:cNvSpPr/>
          <p:nvPr/>
        </p:nvSpPr>
        <p:spPr>
          <a:xfrm rot="2700000">
            <a:off x="3278326" y="1607434"/>
            <a:ext cx="1237098" cy="1195597"/>
          </a:xfrm>
          <a:custGeom>
            <a:rect b="b" l="l" r="r" t="t"/>
            <a:pathLst>
              <a:path extrusionOk="0" h="5792" w="5995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05"/>
          <p:cNvSpPr/>
          <p:nvPr/>
        </p:nvSpPr>
        <p:spPr>
          <a:xfrm rot="2700000">
            <a:off x="3442194" y="1883612"/>
            <a:ext cx="714607" cy="650643"/>
          </a:xfrm>
          <a:custGeom>
            <a:rect b="b" l="l" r="r" t="t"/>
            <a:pathLst>
              <a:path extrusionOk="0" h="3152" w="3463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05"/>
          <p:cNvSpPr txBox="1"/>
          <p:nvPr>
            <p:ph idx="4294967295" type="body"/>
          </p:nvPr>
        </p:nvSpPr>
        <p:spPr>
          <a:xfrm>
            <a:off x="602875" y="2107225"/>
            <a:ext cx="22392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5‐DOF arm is </a:t>
            </a:r>
            <a:r>
              <a:rPr b="1" lang="en" sz="1400">
                <a:solidFill>
                  <a:schemeClr val="dk1"/>
                </a:solidFill>
              </a:rPr>
              <a:t>high cost</a:t>
            </a:r>
            <a:r>
              <a:rPr lang="en" sz="1400">
                <a:solidFill>
                  <a:schemeClr val="dk1"/>
                </a:solidFill>
              </a:rPr>
              <a:t> and its orientation will lock, keeping the gripper horizontal. This also made its </a:t>
            </a:r>
            <a:r>
              <a:rPr b="1" lang="en" sz="1400">
                <a:solidFill>
                  <a:schemeClr val="dk1"/>
                </a:solidFill>
              </a:rPr>
              <a:t>working space small</a:t>
            </a:r>
            <a:endParaRPr b="1" sz="1400"/>
          </a:p>
        </p:txBody>
      </p:sp>
      <p:pic>
        <p:nvPicPr>
          <p:cNvPr id="1256" name="Google Shape;125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025" y="1861550"/>
            <a:ext cx="848927" cy="6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970" y="1784475"/>
            <a:ext cx="848925" cy="8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 Identification</a:t>
            </a:r>
            <a:endParaRPr>
              <a:solidFill>
                <a:srgbClr val="324A00"/>
              </a:solidFill>
            </a:endParaRPr>
          </a:p>
        </p:txBody>
      </p:sp>
      <p:sp>
        <p:nvSpPr>
          <p:cNvPr id="1263" name="Google Shape;1263;p106"/>
          <p:cNvSpPr txBox="1"/>
          <p:nvPr>
            <p:ph idx="1" type="body"/>
          </p:nvPr>
        </p:nvSpPr>
        <p:spPr>
          <a:xfrm>
            <a:off x="1624738" y="1795500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E6968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500">
                <a:solidFill>
                  <a:srgbClr val="6E6968"/>
                </a:solidFill>
                <a:latin typeface="Arial"/>
                <a:ea typeface="Arial"/>
                <a:cs typeface="Arial"/>
                <a:sym typeface="Arial"/>
              </a:rPr>
              <a:t>hort-range integrated color and infrared depth sensors are used to capture all details</a:t>
            </a:r>
            <a:endParaRPr b="1" sz="1500">
              <a:solidFill>
                <a:srgbClr val="6E69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E6968"/>
                </a:solidFill>
                <a:latin typeface="Arial"/>
                <a:ea typeface="Arial"/>
                <a:cs typeface="Arial"/>
                <a:sym typeface="Arial"/>
              </a:rPr>
              <a:t>Cutting-edge graphic processing units help to assess fruit ripeness.</a:t>
            </a:r>
            <a:endParaRPr b="1" sz="1500">
              <a:solidFill>
                <a:srgbClr val="6E69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06"/>
          <p:cNvSpPr txBox="1"/>
          <p:nvPr>
            <p:ph idx="2" type="body"/>
          </p:nvPr>
        </p:nvSpPr>
        <p:spPr>
          <a:xfrm>
            <a:off x="4753453" y="2178350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Convolutional autoencoder and backpropagation neural network is used</a:t>
            </a:r>
            <a:endParaRPr/>
          </a:p>
        </p:txBody>
      </p:sp>
      <p:sp>
        <p:nvSpPr>
          <p:cNvPr id="1265" name="Google Shape;1265;p106"/>
          <p:cNvSpPr txBox="1"/>
          <p:nvPr>
            <p:ph idx="3" type="title"/>
          </p:nvPr>
        </p:nvSpPr>
        <p:spPr>
          <a:xfrm>
            <a:off x="1723513" y="1362075"/>
            <a:ext cx="244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Image Processing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6" name="Google Shape;1266;p106"/>
          <p:cNvSpPr txBox="1"/>
          <p:nvPr>
            <p:ph idx="4" type="title"/>
          </p:nvPr>
        </p:nvSpPr>
        <p:spPr>
          <a:xfrm>
            <a:off x="5094400" y="1362075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07"/>
          <p:cNvSpPr txBox="1"/>
          <p:nvPr>
            <p:ph idx="4294967295" type="ctrTitle"/>
          </p:nvPr>
        </p:nvSpPr>
        <p:spPr>
          <a:xfrm>
            <a:off x="4257825" y="436825"/>
            <a:ext cx="6523200" cy="23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Amusement</a:t>
            </a: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Robocoaster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2" name="Google Shape;1272;p107"/>
          <p:cNvSpPr txBox="1"/>
          <p:nvPr>
            <p:ph idx="1" type="subTitle"/>
          </p:nvPr>
        </p:nvSpPr>
        <p:spPr>
          <a:xfrm>
            <a:off x="5930700" y="2281700"/>
            <a:ext cx="28368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new generation of thrill ride </a:t>
            </a:r>
            <a:endParaRPr sz="3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8"/>
          <p:cNvSpPr txBox="1"/>
          <p:nvPr/>
        </p:nvSpPr>
        <p:spPr>
          <a:xfrm>
            <a:off x="802350" y="315200"/>
            <a:ext cx="681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5379A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Conventional Motion Simulator Rides </a:t>
            </a:r>
            <a:endParaRPr b="1" sz="3300">
              <a:solidFill>
                <a:srgbClr val="5379A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278" name="Google Shape;127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225" y="2571750"/>
            <a:ext cx="3603800" cy="24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50" y="2602689"/>
            <a:ext cx="3343450" cy="23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08"/>
          <p:cNvSpPr txBox="1"/>
          <p:nvPr/>
        </p:nvSpPr>
        <p:spPr>
          <a:xfrm>
            <a:off x="873950" y="1246475"/>
            <a:ext cx="60174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Conventional motion simulation ride vehicles achieve 6 degrees of freedom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9"/>
          <p:cNvSpPr txBox="1"/>
          <p:nvPr/>
        </p:nvSpPr>
        <p:spPr>
          <a:xfrm>
            <a:off x="802350" y="315200"/>
            <a:ext cx="681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5379A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Kuka Arm Robocoaster </a:t>
            </a:r>
            <a:endParaRPr b="1" sz="3300">
              <a:solidFill>
                <a:srgbClr val="5379A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286" name="Google Shape;128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650"/>
            <a:ext cx="4419599" cy="296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575" y="927775"/>
            <a:ext cx="4557425" cy="3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09"/>
          <p:cNvSpPr/>
          <p:nvPr/>
        </p:nvSpPr>
        <p:spPr>
          <a:xfrm>
            <a:off x="3971100" y="2119113"/>
            <a:ext cx="1201800" cy="6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09"/>
          <p:cNvSpPr txBox="1"/>
          <p:nvPr/>
        </p:nvSpPr>
        <p:spPr>
          <a:xfrm>
            <a:off x="593550" y="4106725"/>
            <a:ext cx="79569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</a:t>
            </a: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rst developed in 2000 by Gino De-Gol when the idea was hatched to mount a chair to the end of an industrial robotic arm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0"/>
          <p:cNvSpPr txBox="1"/>
          <p:nvPr/>
        </p:nvSpPr>
        <p:spPr>
          <a:xfrm>
            <a:off x="636550" y="3605700"/>
            <a:ext cx="82464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"/>
              <a:buChar char="-"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Six-axis Kuka arm robots allow for a much larger range of motion, performing larger swoops (vs traditional motion base ride)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"/>
              <a:buChar char="-"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Swoops can let riders experience nearly 2Gs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5" name="Google Shape;129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75" y="70725"/>
            <a:ext cx="3200200" cy="3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675" y="70725"/>
            <a:ext cx="2319691" cy="34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11"/>
          <p:cNvSpPr txBox="1"/>
          <p:nvPr/>
        </p:nvSpPr>
        <p:spPr>
          <a:xfrm>
            <a:off x="802350" y="315200"/>
            <a:ext cx="681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5379A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1st Gen </a:t>
            </a:r>
            <a:r>
              <a:rPr b="1" lang="en" sz="3300">
                <a:solidFill>
                  <a:srgbClr val="5379A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Robocoaster </a:t>
            </a:r>
            <a:endParaRPr b="1" sz="3300">
              <a:solidFill>
                <a:srgbClr val="5379A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02" name="Google Shape;1302;p111"/>
          <p:cNvSpPr txBox="1"/>
          <p:nvPr/>
        </p:nvSpPr>
        <p:spPr>
          <a:xfrm>
            <a:off x="279900" y="1404075"/>
            <a:ext cx="36027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"/>
              <a:buChar char="-"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Base f</a:t>
            </a: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ixed in place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"/>
              <a:buChar char="-"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Ex: Knights’ Tournament, Legoland 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"/>
              <a:buChar char="-"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 allow guests to choose intensity level, or even ‘design’ ride motion 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3" name="Google Shape;1303;p111" title="Legoland California Knights Challenge Level 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003" y="1160300"/>
            <a:ext cx="4866350" cy="36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5"/>
          <p:cNvSpPr txBox="1"/>
          <p:nvPr>
            <p:ph type="ctrTitle"/>
          </p:nvPr>
        </p:nvSpPr>
        <p:spPr>
          <a:xfrm>
            <a:off x="716725" y="359450"/>
            <a:ext cx="64812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What’s the </a:t>
            </a:r>
            <a:r>
              <a:rPr lang="en" sz="3300"/>
              <a:t>Da Vinci System? </a:t>
            </a:r>
            <a:endParaRPr sz="3300"/>
          </a:p>
        </p:txBody>
      </p:sp>
      <p:sp>
        <p:nvSpPr>
          <p:cNvPr id="1012" name="Google Shape;1012;p85"/>
          <p:cNvSpPr txBox="1"/>
          <p:nvPr>
            <p:ph idx="1" type="body"/>
          </p:nvPr>
        </p:nvSpPr>
        <p:spPr>
          <a:xfrm>
            <a:off x="716725" y="990500"/>
            <a:ext cx="7710600" cy="3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A</a:t>
            </a:r>
            <a:r>
              <a:rPr lang="en" sz="2100">
                <a:solidFill>
                  <a:srgbClr val="FFFFFF"/>
                </a:solidFill>
              </a:rPr>
              <a:t> robotic surgical system developed by Intuitive Surgical that translates a well-trained surgeon’s hand movement into reality to operate on a patient.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3 Parts to a Da Vinci System: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arenR"/>
            </a:pPr>
            <a:r>
              <a:rPr b="1" lang="en" sz="2100">
                <a:solidFill>
                  <a:srgbClr val="FFFFFF"/>
                </a:solidFill>
              </a:rPr>
              <a:t>Patient Cart</a:t>
            </a:r>
            <a:endParaRPr b="1" sz="21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arenR"/>
            </a:pPr>
            <a:r>
              <a:rPr b="1" lang="en" sz="2100">
                <a:solidFill>
                  <a:srgbClr val="FFFFFF"/>
                </a:solidFill>
              </a:rPr>
              <a:t>Surgeon Console</a:t>
            </a:r>
            <a:endParaRPr b="1" sz="21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arenR"/>
            </a:pPr>
            <a:r>
              <a:rPr b="1" lang="en" sz="2100">
                <a:solidFill>
                  <a:srgbClr val="FFFFFF"/>
                </a:solidFill>
              </a:rPr>
              <a:t>Vision Cart</a:t>
            </a:r>
            <a:endParaRPr b="1" sz="21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1013" name="Google Shape;101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30" y="1950250"/>
            <a:ext cx="3716875" cy="23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12"/>
          <p:cNvSpPr txBox="1"/>
          <p:nvPr/>
        </p:nvSpPr>
        <p:spPr>
          <a:xfrm>
            <a:off x="802350" y="315200"/>
            <a:ext cx="681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5379A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2nd</a:t>
            </a:r>
            <a:r>
              <a:rPr b="1" lang="en" sz="3300">
                <a:solidFill>
                  <a:srgbClr val="5379A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Gen Robocoaster </a:t>
            </a:r>
            <a:endParaRPr b="1" sz="3300">
              <a:solidFill>
                <a:srgbClr val="5379A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09" name="Google Shape;1309;p112"/>
          <p:cNvSpPr txBox="1"/>
          <p:nvPr/>
        </p:nvSpPr>
        <p:spPr>
          <a:xfrm>
            <a:off x="279900" y="1404075"/>
            <a:ext cx="3602700" cy="3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"/>
              <a:buChar char="-"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ase of arm a</a:t>
            </a: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ttached to a bus bar track system that allowed it to move through different show scenes. 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"/>
              <a:buChar char="-"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Ex: Harry Potter &amp; the Forbidden Journey, Universal’s Islands of Adventure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0" name="Google Shape;131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650" y="157600"/>
            <a:ext cx="4023573" cy="48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13"/>
          <p:cNvSpPr txBox="1"/>
          <p:nvPr/>
        </p:nvSpPr>
        <p:spPr>
          <a:xfrm>
            <a:off x="802350" y="315200"/>
            <a:ext cx="681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5379A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3rd</a:t>
            </a:r>
            <a:r>
              <a:rPr b="1" lang="en" sz="3300">
                <a:solidFill>
                  <a:srgbClr val="5379A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Gen Robocoaster </a:t>
            </a:r>
            <a:endParaRPr b="1" sz="3300">
              <a:solidFill>
                <a:srgbClr val="5379A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16" name="Google Shape;1316;p113"/>
          <p:cNvSpPr txBox="1"/>
          <p:nvPr/>
        </p:nvSpPr>
        <p:spPr>
          <a:xfrm>
            <a:off x="337200" y="2005825"/>
            <a:ext cx="36027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"/>
              <a:buChar char="-"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Arm</a:t>
            </a: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mounted to a roller-coaster track! </a:t>
            </a:r>
            <a:endParaRPr sz="1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"/>
              <a:buChar char="-"/>
            </a:pPr>
            <a:r>
              <a:rPr lang="en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 yet built! Still in conceptual phase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7" name="Google Shape;131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951" y="1518325"/>
            <a:ext cx="4882625" cy="27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slide to end things off</a:t>
            </a:r>
            <a:endParaRPr/>
          </a:p>
        </p:txBody>
      </p:sp>
      <p:sp>
        <p:nvSpPr>
          <p:cNvPr id="1323" name="Google Shape;1323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+"/>
            </a:pPr>
            <a:r>
              <a:rPr lang="en"/>
              <a:t>Interactive element </a:t>
            </a:r>
            <a:endParaRPr/>
          </a:p>
        </p:txBody>
      </p:sp>
      <p:pic>
        <p:nvPicPr>
          <p:cNvPr id="1324" name="Google Shape;132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150" y="3323900"/>
            <a:ext cx="1767575" cy="17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15"/>
          <p:cNvSpPr txBox="1"/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Q&amp;A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6"/>
          <p:cNvSpPr txBox="1"/>
          <p:nvPr>
            <p:ph type="ctrTitle"/>
          </p:nvPr>
        </p:nvSpPr>
        <p:spPr>
          <a:xfrm>
            <a:off x="716726" y="359450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Patient Cart</a:t>
            </a:r>
            <a:endParaRPr sz="3300"/>
          </a:p>
        </p:txBody>
      </p:sp>
      <p:sp>
        <p:nvSpPr>
          <p:cNvPr id="1019" name="Google Shape;1019;p86"/>
          <p:cNvSpPr txBox="1"/>
          <p:nvPr>
            <p:ph idx="1" type="body"/>
          </p:nvPr>
        </p:nvSpPr>
        <p:spPr>
          <a:xfrm>
            <a:off x="454525" y="872450"/>
            <a:ext cx="6009300" cy="14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Holds the instruments and sits above the patient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1020" name="Google Shape;1020;p86"/>
          <p:cNvPicPr preferRelativeResize="0"/>
          <p:nvPr/>
        </p:nvPicPr>
        <p:blipFill rotWithShape="1">
          <a:blip r:embed="rId3">
            <a:alphaModFix/>
          </a:blip>
          <a:srcRect b="4970" l="13793" r="0" t="0"/>
          <a:stretch/>
        </p:blipFill>
        <p:spPr>
          <a:xfrm>
            <a:off x="4408025" y="2158375"/>
            <a:ext cx="1871600" cy="267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50" y="2158375"/>
            <a:ext cx="2123875" cy="28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7"/>
          <p:cNvSpPr txBox="1"/>
          <p:nvPr>
            <p:ph type="ctrTitle"/>
          </p:nvPr>
        </p:nvSpPr>
        <p:spPr>
          <a:xfrm>
            <a:off x="716726" y="359450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Surgeon Console</a:t>
            </a:r>
            <a:endParaRPr sz="3300"/>
          </a:p>
        </p:txBody>
      </p:sp>
      <p:sp>
        <p:nvSpPr>
          <p:cNvPr id="1027" name="Google Shape;1027;p87"/>
          <p:cNvSpPr txBox="1"/>
          <p:nvPr>
            <p:ph idx="1" type="body"/>
          </p:nvPr>
        </p:nvSpPr>
        <p:spPr>
          <a:xfrm>
            <a:off x="716725" y="888100"/>
            <a:ext cx="3855300" cy="3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Provides 3D visual as well as instrument controlled by the surgeon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1028" name="Google Shape;10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225" y="630567"/>
            <a:ext cx="3443125" cy="388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8"/>
          <p:cNvSpPr txBox="1"/>
          <p:nvPr>
            <p:ph idx="1" type="body"/>
          </p:nvPr>
        </p:nvSpPr>
        <p:spPr>
          <a:xfrm>
            <a:off x="716700" y="872625"/>
            <a:ext cx="3855300" cy="3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Provides screen for visualization of the procedure, hub for power generation, image processing, and information systems.</a:t>
            </a:r>
            <a:endParaRPr sz="2100"/>
          </a:p>
        </p:txBody>
      </p:sp>
      <p:sp>
        <p:nvSpPr>
          <p:cNvPr id="1034" name="Google Shape;1034;p88"/>
          <p:cNvSpPr txBox="1"/>
          <p:nvPr>
            <p:ph type="ctrTitle"/>
          </p:nvPr>
        </p:nvSpPr>
        <p:spPr>
          <a:xfrm>
            <a:off x="716726" y="359450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Vision Cart</a:t>
            </a:r>
            <a:endParaRPr sz="3300"/>
          </a:p>
        </p:txBody>
      </p:sp>
      <p:pic>
        <p:nvPicPr>
          <p:cNvPr id="1035" name="Google Shape;103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700" y="665212"/>
            <a:ext cx="2261950" cy="41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89"/>
          <p:cNvSpPr txBox="1"/>
          <p:nvPr>
            <p:ph idx="1" type="subTitle"/>
          </p:nvPr>
        </p:nvSpPr>
        <p:spPr>
          <a:xfrm flipH="1">
            <a:off x="4654025" y="772150"/>
            <a:ext cx="46173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Adjustable: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adjusts in multiple ways to help surgeon get a good fit for the height and reach </a:t>
            </a:r>
            <a:endParaRPr sz="21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Customizable</a:t>
            </a:r>
            <a:r>
              <a:rPr lang="en" sz="2100"/>
              <a:t> </a:t>
            </a:r>
            <a:r>
              <a:rPr lang="en" sz="2100"/>
              <a:t>: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 All settings can be customized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Surgeon has total control of the wristed instrument on each of four arm</a:t>
            </a:r>
            <a:endParaRPr sz="2100"/>
          </a:p>
        </p:txBody>
      </p:sp>
      <p:sp>
        <p:nvSpPr>
          <p:cNvPr id="1041" name="Google Shape;1041;p89"/>
          <p:cNvSpPr txBox="1"/>
          <p:nvPr>
            <p:ph type="ctrTitle"/>
          </p:nvPr>
        </p:nvSpPr>
        <p:spPr>
          <a:xfrm flipH="1">
            <a:off x="316825" y="219200"/>
            <a:ext cx="46830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Operating From console</a:t>
            </a:r>
            <a:endParaRPr sz="3300"/>
          </a:p>
        </p:txBody>
      </p:sp>
      <p:pic>
        <p:nvPicPr>
          <p:cNvPr id="1042" name="Google Shape;104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25" y="1376525"/>
            <a:ext cx="4429199" cy="296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0"/>
          <p:cNvSpPr txBox="1"/>
          <p:nvPr>
            <p:ph type="title"/>
          </p:nvPr>
        </p:nvSpPr>
        <p:spPr>
          <a:xfrm>
            <a:off x="170029" y="783400"/>
            <a:ext cx="34290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Camera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Resolution</a:t>
            </a:r>
            <a:endParaRPr sz="3300"/>
          </a:p>
        </p:txBody>
      </p:sp>
      <p:sp>
        <p:nvSpPr>
          <p:cNvPr id="1048" name="Google Shape;1048;p90"/>
          <p:cNvSpPr txBox="1"/>
          <p:nvPr>
            <p:ph idx="1" type="subTitle"/>
          </p:nvPr>
        </p:nvSpPr>
        <p:spPr>
          <a:xfrm>
            <a:off x="170025" y="2997853"/>
            <a:ext cx="4331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high-definition camera can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provides </a:t>
            </a:r>
            <a:r>
              <a:rPr b="1" lang="en"/>
              <a:t>10 times</a:t>
            </a:r>
            <a:r>
              <a:rPr lang="en"/>
              <a:t> resolution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b="1" lang="en"/>
              <a:t>3D</a:t>
            </a:r>
            <a:r>
              <a:rPr lang="en"/>
              <a:t>. Giving the surgeon more clear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accurate vision than bare eyes.</a:t>
            </a:r>
            <a:endParaRPr/>
          </a:p>
        </p:txBody>
      </p:sp>
      <p:pic>
        <p:nvPicPr>
          <p:cNvPr id="1049" name="Google Shape;10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25" y="356675"/>
            <a:ext cx="5412699" cy="3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1"/>
          <p:cNvSpPr txBox="1"/>
          <p:nvPr>
            <p:ph type="title"/>
          </p:nvPr>
        </p:nvSpPr>
        <p:spPr>
          <a:xfrm>
            <a:off x="260554" y="1064050"/>
            <a:ext cx="34290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Firefly fluorescence Images</a:t>
            </a:r>
            <a:endParaRPr sz="3300"/>
          </a:p>
        </p:txBody>
      </p:sp>
      <p:sp>
        <p:nvSpPr>
          <p:cNvPr id="1055" name="Google Shape;1055;p91"/>
          <p:cNvSpPr txBox="1"/>
          <p:nvPr>
            <p:ph idx="1" type="subTitle"/>
          </p:nvPr>
        </p:nvSpPr>
        <p:spPr>
          <a:xfrm>
            <a:off x="260550" y="3160800"/>
            <a:ext cx="37230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 Vinci camera can trigger injected dye to fluoresce, giving enhanced visuals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1"/>
          <p:cNvSpPr txBox="1"/>
          <p:nvPr>
            <p:ph idx="2" type="title"/>
          </p:nvPr>
        </p:nvSpPr>
        <p:spPr>
          <a:xfrm>
            <a:off x="1564254" y="-1476650"/>
            <a:ext cx="9918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624" y="980788"/>
            <a:ext cx="2372875" cy="318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0" y="1015488"/>
            <a:ext cx="2324099" cy="311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rain Surgery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9EC5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